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9" r:id="rId3"/>
  </p:sldMasterIdLst>
  <p:notesMasterIdLst>
    <p:notesMasterId r:id="rId27"/>
  </p:notesMasterIdLst>
  <p:sldIdLst>
    <p:sldId id="257" r:id="rId4"/>
    <p:sldId id="259" r:id="rId5"/>
    <p:sldId id="263" r:id="rId6"/>
    <p:sldId id="261" r:id="rId7"/>
    <p:sldId id="262" r:id="rId8"/>
    <p:sldId id="264" r:id="rId9"/>
    <p:sldId id="265" r:id="rId10"/>
    <p:sldId id="266" r:id="rId11"/>
    <p:sldId id="267" r:id="rId12"/>
    <p:sldId id="268" r:id="rId13"/>
    <p:sldId id="269" r:id="rId14"/>
    <p:sldId id="270" r:id="rId15"/>
    <p:sldId id="271" r:id="rId16"/>
    <p:sldId id="272" r:id="rId17"/>
    <p:sldId id="274" r:id="rId18"/>
    <p:sldId id="273" r:id="rId19"/>
    <p:sldId id="280" r:id="rId20"/>
    <p:sldId id="281" r:id="rId21"/>
    <p:sldId id="284" r:id="rId22"/>
    <p:sldId id="279" r:id="rId23"/>
    <p:sldId id="282" r:id="rId24"/>
    <p:sldId id="285" r:id="rId25"/>
    <p:sldId id="286" r:id="rId2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7823" autoAdjust="0"/>
  </p:normalViewPr>
  <p:slideViewPr>
    <p:cSldViewPr snapToGrid="0">
      <p:cViewPr varScale="1">
        <p:scale>
          <a:sx n="65" d="100"/>
          <a:sy n="65" d="100"/>
        </p:scale>
        <p:origin x="73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866DF-4EB2-4C43-A3F4-58215DCA2C15}" type="datetimeFigureOut">
              <a:rPr lang="es-ES" smtClean="0"/>
              <a:t>21/01/2018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91F46-A620-4B2C-BC29-E126F7C5C656}" type="slidenum">
              <a:rPr lang="es-ES" smtClean="0"/>
              <a:t>‹#›</a:t>
            </a:fld>
            <a:endParaRPr lang="es-ES"/>
          </a:p>
        </p:txBody>
      </p:sp>
    </p:spTree>
    <p:extLst>
      <p:ext uri="{BB962C8B-B14F-4D97-AF65-F5344CB8AC3E}">
        <p14:creationId xmlns:p14="http://schemas.microsoft.com/office/powerpoint/2010/main" val="7037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s-ES">
                <a:ea typeface="ＭＳ Ｐゴシック" panose="020B0600070205080204" pitchFamily="34" charset="-128"/>
              </a:rPr>
              <a:t>Just over 2 years ago, at the beginning of 2008, 4 universities (2 from Barcelona and 2 from Madrid), namely, the </a:t>
            </a:r>
            <a:r>
              <a:rPr lang="en-GB" altLang="es-ES" i="1">
                <a:ea typeface="ＭＳ Ｐゴシック" panose="020B0600070205080204" pitchFamily="34" charset="-128"/>
              </a:rPr>
              <a:t>Universitat Autònoma de Barcelona</a:t>
            </a:r>
            <a:r>
              <a:rPr lang="en-GB" altLang="es-ES">
                <a:ea typeface="ＭＳ Ｐゴシック" panose="020B0600070205080204" pitchFamily="34" charset="-128"/>
              </a:rPr>
              <a:t>, the </a:t>
            </a:r>
            <a:r>
              <a:rPr lang="en-GB" altLang="es-ES" i="1">
                <a:ea typeface="ＭＳ Ｐゴシック" panose="020B0600070205080204" pitchFamily="34" charset="-128"/>
              </a:rPr>
              <a:t>Universidad Autónoma de Madrid</a:t>
            </a:r>
            <a:r>
              <a:rPr lang="en-GB" altLang="es-ES">
                <a:ea typeface="ＭＳ Ｐゴシック" panose="020B0600070205080204" pitchFamily="34" charset="-128"/>
              </a:rPr>
              <a:t>, the Carlos III University of Madrid and the Pompeu Fabra university, all of them based on a strong connection between academic research and quality teaching, all of them among the very best centres of higher education in Spain and in the European Union for their teaching quality, the excellence of their research and their capacity for innovation, decided to formalise their collaboration. And so the Alliance of these 4 universities, the A4U, was created. It is an innovative structure both in Spain and in Europe.</a:t>
            </a:r>
            <a:r>
              <a:rPr lang="en-US" altLang="es-ES">
                <a:ea typeface="ＭＳ Ｐゴシック" panose="020B0600070205080204" pitchFamily="34" charset="-128"/>
              </a:rPr>
              <a:t> </a:t>
            </a:r>
            <a:endParaRPr lang="es-ES_tradnl" altLang="es-ES">
              <a:ea typeface="ＭＳ Ｐゴシック" panose="020B0600070205080204" pitchFamily="34" charset="-128"/>
            </a:endParaRPr>
          </a:p>
        </p:txBody>
      </p:sp>
      <p:sp>
        <p:nvSpPr>
          <p:cNvPr id="2048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C245A10-6D81-499E-A31A-174BC0372B2B}" type="slidenum">
              <a:rPr kumimoji="0" lang="es-ES" altLang="es-ES" sz="13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s-ES" altLang="es-E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643398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s-ES">
                <a:ea typeface="ＭＳ Ｐゴシック" panose="020B0600070205080204" pitchFamily="34" charset="-128"/>
              </a:rPr>
              <a:t>Our joint project, OPERA (</a:t>
            </a:r>
            <a:r>
              <a:rPr lang="en-US" altLang="es-ES" b="1">
                <a:solidFill>
                  <a:srgbClr val="595959"/>
                </a:solidFill>
                <a:ea typeface="ＭＳ Ｐゴシック" panose="020B0600070205080204" pitchFamily="34" charset="-128"/>
              </a:rPr>
              <a:t>Office for the Promotion of European Research Activities</a:t>
            </a:r>
            <a:r>
              <a:rPr lang="en-US" altLang="es-ES">
                <a:solidFill>
                  <a:srgbClr val="595959"/>
                </a:solidFill>
                <a:ea typeface="ＭＳ Ｐゴシック" panose="020B0600070205080204" pitchFamily="34" charset="-128"/>
              </a:rPr>
              <a:t>)</a:t>
            </a:r>
            <a:r>
              <a:rPr lang="en-US" altLang="es-ES" b="1">
                <a:solidFill>
                  <a:srgbClr val="595959"/>
                </a:solidFill>
                <a:ea typeface="ＭＳ Ｐゴシック" panose="020B0600070205080204" pitchFamily="34" charset="-128"/>
              </a:rPr>
              <a:t> </a:t>
            </a:r>
            <a:r>
              <a:rPr lang="en-GB" altLang="es-ES">
                <a:ea typeface="ＭＳ Ｐゴシック" panose="020B0600070205080204" pitchFamily="34" charset="-128"/>
              </a:rPr>
              <a:t>, is an initiative aimed at:</a:t>
            </a:r>
          </a:p>
          <a:p>
            <a:endParaRPr lang="en-GB" altLang="es-ES">
              <a:ea typeface="ＭＳ Ｐゴシック" panose="020B0600070205080204" pitchFamily="34" charset="-128"/>
            </a:endParaRPr>
          </a:p>
          <a:p>
            <a:pPr>
              <a:lnSpc>
                <a:spcPct val="150000"/>
              </a:lnSpc>
              <a:buSzPct val="90000"/>
              <a:buFont typeface="Wingdings" panose="05000000000000000000" pitchFamily="2" charset="2"/>
              <a:buChar char="q"/>
            </a:pPr>
            <a:r>
              <a:rPr lang="en-GB" altLang="es-ES">
                <a:solidFill>
                  <a:srgbClr val="595959"/>
                </a:solidFill>
                <a:ea typeface="ＭＳ Ｐゴシック" panose="020B0600070205080204" pitchFamily="34" charset="-128"/>
              </a:rPr>
              <a:t>Supporting the A-4U to achieve better and more competitive research at European and international level.</a:t>
            </a:r>
            <a:endParaRPr lang="es-ES" altLang="es-ES">
              <a:solidFill>
                <a:srgbClr val="595959"/>
              </a:solidFill>
              <a:ea typeface="ＭＳ Ｐゴシック" panose="020B0600070205080204" pitchFamily="34" charset="-128"/>
            </a:endParaRPr>
          </a:p>
          <a:p>
            <a:pPr>
              <a:lnSpc>
                <a:spcPct val="150000"/>
              </a:lnSpc>
              <a:buSzPct val="90000"/>
              <a:buFont typeface="Wingdings" panose="05000000000000000000" pitchFamily="2" charset="2"/>
              <a:buChar char="q"/>
            </a:pPr>
            <a:r>
              <a:rPr lang="en-GB" altLang="es-ES">
                <a:solidFill>
                  <a:srgbClr val="595959"/>
                </a:solidFill>
                <a:ea typeface="ＭＳ Ｐゴシック" panose="020B0600070205080204" pitchFamily="34" charset="-128"/>
              </a:rPr>
              <a:t>Identifying new policies and funding opportunities of interest to the A-4U.</a:t>
            </a:r>
            <a:endParaRPr lang="es-ES" altLang="es-ES">
              <a:solidFill>
                <a:srgbClr val="595959"/>
              </a:solidFill>
              <a:ea typeface="ＭＳ Ｐゴシック" panose="020B0600070205080204" pitchFamily="34" charset="-128"/>
            </a:endParaRPr>
          </a:p>
          <a:p>
            <a:pPr>
              <a:lnSpc>
                <a:spcPct val="150000"/>
              </a:lnSpc>
              <a:buSzPct val="90000"/>
              <a:buFont typeface="Wingdings" panose="05000000000000000000" pitchFamily="2" charset="2"/>
              <a:buChar char="q"/>
            </a:pPr>
            <a:r>
              <a:rPr lang="en-GB" altLang="es-ES">
                <a:solidFill>
                  <a:srgbClr val="595959"/>
                </a:solidFill>
                <a:ea typeface="ＭＳ Ｐゴシック" panose="020B0600070205080204" pitchFamily="34" charset="-128"/>
              </a:rPr>
              <a:t>Participating in and influencing R&amp;D&amp;I European policy decision-making.</a:t>
            </a:r>
            <a:endParaRPr lang="es-ES" altLang="es-ES">
              <a:solidFill>
                <a:srgbClr val="595959"/>
              </a:solidFill>
              <a:ea typeface="ＭＳ Ｐゴシック" panose="020B0600070205080204" pitchFamily="34" charset="-128"/>
            </a:endParaRPr>
          </a:p>
          <a:p>
            <a:pPr>
              <a:lnSpc>
                <a:spcPct val="150000"/>
              </a:lnSpc>
              <a:buSzPct val="90000"/>
              <a:buFont typeface="Wingdings" panose="05000000000000000000" pitchFamily="2" charset="2"/>
              <a:buChar char="q"/>
            </a:pPr>
            <a:r>
              <a:rPr lang="en-GB" altLang="es-ES">
                <a:solidFill>
                  <a:srgbClr val="595959"/>
                </a:solidFill>
                <a:ea typeface="ＭＳ Ｐゴシック" panose="020B0600070205080204" pitchFamily="34" charset="-128"/>
              </a:rPr>
              <a:t>Providing personalized assistance in Europe to A-4U researchers. </a:t>
            </a:r>
            <a:endParaRPr lang="es-ES" altLang="es-ES">
              <a:solidFill>
                <a:srgbClr val="595959"/>
              </a:solidFill>
              <a:ea typeface="ＭＳ Ｐゴシック" panose="020B0600070205080204" pitchFamily="34" charset="-128"/>
            </a:endParaRPr>
          </a:p>
          <a:p>
            <a:endParaRPr lang="en-US" altLang="es-ES">
              <a:ea typeface="ＭＳ Ｐゴシック" panose="020B0600070205080204" pitchFamily="34" charset="-128"/>
            </a:endParaRPr>
          </a:p>
        </p:txBody>
      </p:sp>
      <p:sp>
        <p:nvSpPr>
          <p:cNvPr id="3584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DACF7DF-2E77-4245-B3C4-AFA9D2F4956C}" type="slidenum">
              <a:rPr kumimoji="0" lang="es-ES" altLang="es-E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s-ES" altLang="es-E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259436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s-ES">
                <a:ea typeface="ＭＳ Ｐゴシック" panose="020B0600070205080204" pitchFamily="34" charset="-128"/>
              </a:rPr>
              <a:t>The A-4U has been very active in promotional activities in many parts of the world, as this slide shows. In addition to our current visit, we are also involved in activities in Chile and will soon be collaborating with universities in Brazil and Russia.</a:t>
            </a:r>
          </a:p>
        </p:txBody>
      </p:sp>
      <p:sp>
        <p:nvSpPr>
          <p:cNvPr id="3891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ACAF13F-BB2B-43BE-B52C-7DB438E2A431}" type="slidenum">
              <a:rPr kumimoji="0" lang="es-ES" altLang="es-E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s-ES" altLang="es-E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52865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s-ES">
                <a:ea typeface="ＭＳ Ｐゴシック" panose="020B0600070205080204" pitchFamily="34" charset="-128"/>
              </a:rPr>
              <a:t>Our joint project, OPERA (</a:t>
            </a:r>
            <a:r>
              <a:rPr lang="en-US" altLang="es-ES" b="1">
                <a:solidFill>
                  <a:srgbClr val="595959"/>
                </a:solidFill>
                <a:ea typeface="ＭＳ Ｐゴシック" panose="020B0600070205080204" pitchFamily="34" charset="-128"/>
              </a:rPr>
              <a:t>Office for the Promotion of European Research Activities</a:t>
            </a:r>
            <a:r>
              <a:rPr lang="en-US" altLang="es-ES">
                <a:solidFill>
                  <a:srgbClr val="595959"/>
                </a:solidFill>
                <a:ea typeface="ＭＳ Ｐゴシック" panose="020B0600070205080204" pitchFamily="34" charset="-128"/>
              </a:rPr>
              <a:t>)</a:t>
            </a:r>
            <a:r>
              <a:rPr lang="en-US" altLang="es-ES" b="1">
                <a:solidFill>
                  <a:srgbClr val="595959"/>
                </a:solidFill>
                <a:ea typeface="ＭＳ Ｐゴシック" panose="020B0600070205080204" pitchFamily="34" charset="-128"/>
              </a:rPr>
              <a:t> </a:t>
            </a:r>
            <a:r>
              <a:rPr lang="en-GB" altLang="es-ES">
                <a:ea typeface="ＭＳ Ｐゴシック" panose="020B0600070205080204" pitchFamily="34" charset="-128"/>
              </a:rPr>
              <a:t>, is an initiative aimed at:</a:t>
            </a:r>
          </a:p>
          <a:p>
            <a:endParaRPr lang="en-GB" altLang="es-ES">
              <a:ea typeface="ＭＳ Ｐゴシック" panose="020B0600070205080204" pitchFamily="34" charset="-128"/>
            </a:endParaRPr>
          </a:p>
          <a:p>
            <a:pPr>
              <a:lnSpc>
                <a:spcPct val="150000"/>
              </a:lnSpc>
              <a:buSzPct val="90000"/>
              <a:buFont typeface="Wingdings" panose="05000000000000000000" pitchFamily="2" charset="2"/>
              <a:buChar char="q"/>
            </a:pPr>
            <a:r>
              <a:rPr lang="en-GB" altLang="es-ES">
                <a:solidFill>
                  <a:srgbClr val="595959"/>
                </a:solidFill>
                <a:ea typeface="ＭＳ Ｐゴシック" panose="020B0600070205080204" pitchFamily="34" charset="-128"/>
              </a:rPr>
              <a:t>Supporting the A-4U to achieve better and more competitive research at European and international level.</a:t>
            </a:r>
            <a:endParaRPr lang="es-ES" altLang="es-ES">
              <a:solidFill>
                <a:srgbClr val="595959"/>
              </a:solidFill>
              <a:ea typeface="ＭＳ Ｐゴシック" panose="020B0600070205080204" pitchFamily="34" charset="-128"/>
            </a:endParaRPr>
          </a:p>
          <a:p>
            <a:pPr>
              <a:lnSpc>
                <a:spcPct val="150000"/>
              </a:lnSpc>
              <a:buSzPct val="90000"/>
              <a:buFont typeface="Wingdings" panose="05000000000000000000" pitchFamily="2" charset="2"/>
              <a:buChar char="q"/>
            </a:pPr>
            <a:r>
              <a:rPr lang="en-GB" altLang="es-ES">
                <a:solidFill>
                  <a:srgbClr val="595959"/>
                </a:solidFill>
                <a:ea typeface="ＭＳ Ｐゴシック" panose="020B0600070205080204" pitchFamily="34" charset="-128"/>
              </a:rPr>
              <a:t>Identifying new policies and funding opportunities of interest to the A-4U.</a:t>
            </a:r>
            <a:endParaRPr lang="es-ES" altLang="es-ES">
              <a:solidFill>
                <a:srgbClr val="595959"/>
              </a:solidFill>
              <a:ea typeface="ＭＳ Ｐゴシック" panose="020B0600070205080204" pitchFamily="34" charset="-128"/>
            </a:endParaRPr>
          </a:p>
          <a:p>
            <a:pPr>
              <a:lnSpc>
                <a:spcPct val="150000"/>
              </a:lnSpc>
              <a:buSzPct val="90000"/>
              <a:buFont typeface="Wingdings" panose="05000000000000000000" pitchFamily="2" charset="2"/>
              <a:buChar char="q"/>
            </a:pPr>
            <a:r>
              <a:rPr lang="en-GB" altLang="es-ES">
                <a:solidFill>
                  <a:srgbClr val="595959"/>
                </a:solidFill>
                <a:ea typeface="ＭＳ Ｐゴシック" panose="020B0600070205080204" pitchFamily="34" charset="-128"/>
              </a:rPr>
              <a:t>Participating in and influencing R&amp;D&amp;I European policy decision-making.</a:t>
            </a:r>
            <a:endParaRPr lang="es-ES" altLang="es-ES">
              <a:solidFill>
                <a:srgbClr val="595959"/>
              </a:solidFill>
              <a:ea typeface="ＭＳ Ｐゴシック" panose="020B0600070205080204" pitchFamily="34" charset="-128"/>
            </a:endParaRPr>
          </a:p>
          <a:p>
            <a:pPr>
              <a:lnSpc>
                <a:spcPct val="150000"/>
              </a:lnSpc>
              <a:buSzPct val="90000"/>
              <a:buFont typeface="Wingdings" panose="05000000000000000000" pitchFamily="2" charset="2"/>
              <a:buChar char="q"/>
            </a:pPr>
            <a:r>
              <a:rPr lang="en-GB" altLang="es-ES">
                <a:solidFill>
                  <a:srgbClr val="595959"/>
                </a:solidFill>
                <a:ea typeface="ＭＳ Ｐゴシック" panose="020B0600070205080204" pitchFamily="34" charset="-128"/>
              </a:rPr>
              <a:t>Providing personalized assistance in Europe to A-4U researchers. </a:t>
            </a:r>
            <a:endParaRPr lang="es-ES" altLang="es-ES">
              <a:solidFill>
                <a:srgbClr val="595959"/>
              </a:solidFill>
              <a:ea typeface="ＭＳ Ｐゴシック" panose="020B0600070205080204" pitchFamily="34" charset="-128"/>
            </a:endParaRPr>
          </a:p>
          <a:p>
            <a:endParaRPr lang="en-US" altLang="es-ES">
              <a:ea typeface="ＭＳ Ｐゴシック" panose="020B0600070205080204" pitchFamily="34" charset="-128"/>
            </a:endParaRPr>
          </a:p>
        </p:txBody>
      </p:sp>
      <p:sp>
        <p:nvSpPr>
          <p:cNvPr id="3379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6469723-A48E-4265-AABA-80FEC56DFD9B}" type="slidenum">
              <a:rPr kumimoji="0" lang="es-ES" altLang="es-E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s-ES" altLang="es-E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557280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s-ES">
                <a:ea typeface="ＭＳ Ｐゴシック" panose="020B0600070205080204" pitchFamily="34" charset="-128"/>
              </a:rPr>
              <a:t>The A-4U has been very active in promotional activities in many parts of the world, as this slide shows. In addition to our current visit, we are also involved in activities in Chile and will soon be collaborating with universities in Brazil and Russia.</a:t>
            </a:r>
          </a:p>
        </p:txBody>
      </p:sp>
      <p:sp>
        <p:nvSpPr>
          <p:cNvPr id="3686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2A04A81-23B5-4473-9C20-BD78071DCECC}" type="slidenum">
              <a:rPr kumimoji="0" lang="es-ES" altLang="es-E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s-ES" altLang="es-E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89057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s-ES">
                <a:ea typeface="ＭＳ Ｐゴシック" panose="020B0600070205080204" pitchFamily="34" charset="-128"/>
              </a:rPr>
              <a:t>The A-4U has been very active in promotional activities in many parts of the world, as this slide shows. In addition to our current visit, we are also involved in activities in Chile and will soon be collaborating with universities in Brazil and Russia.</a:t>
            </a:r>
          </a:p>
        </p:txBody>
      </p:sp>
      <p:sp>
        <p:nvSpPr>
          <p:cNvPr id="3994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6C5D387-1952-4DD2-891E-193708ED2FDE}" type="slidenum">
              <a:rPr kumimoji="0" lang="es-ES" altLang="es-E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s-ES" altLang="es-E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36348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s-ES" b="1">
                <a:ea typeface="ＭＳ Ｐゴシック" panose="020B0600070205080204" pitchFamily="34" charset="-128"/>
              </a:rPr>
              <a:t>Namaste</a:t>
            </a:r>
            <a:r>
              <a:rPr lang="en-GB" altLang="es-ES">
                <a:ea typeface="ＭＳ Ｐゴシック" panose="020B0600070205080204" pitchFamily="34" charset="-128"/>
              </a:rPr>
              <a:t> [namasté]. </a:t>
            </a:r>
          </a:p>
          <a:p>
            <a:endParaRPr lang="en-GB" altLang="es-ES">
              <a:ea typeface="ＭＳ Ｐゴシック" panose="020B0600070205080204" pitchFamily="34" charset="-128"/>
            </a:endParaRPr>
          </a:p>
          <a:p>
            <a:r>
              <a:rPr lang="en-GB" altLang="es-ES">
                <a:ea typeface="ＭＳ Ｐゴシック" panose="020B0600070205080204" pitchFamily="34" charset="-128"/>
              </a:rPr>
              <a:t>Ladies and gentlemen, distinguished guests, fellow rectors,</a:t>
            </a:r>
            <a:endParaRPr lang="en-US" altLang="es-ES">
              <a:ea typeface="ＭＳ Ｐゴシック" panose="020B0600070205080204" pitchFamily="34" charset="-128"/>
            </a:endParaRPr>
          </a:p>
          <a:p>
            <a:r>
              <a:rPr lang="en-GB" altLang="es-ES">
                <a:ea typeface="ＭＳ Ｐゴシック" panose="020B0600070205080204" pitchFamily="34" charset="-128"/>
              </a:rPr>
              <a:t> </a:t>
            </a:r>
            <a:endParaRPr lang="en-US" altLang="es-ES">
              <a:ea typeface="ＭＳ Ｐゴシック" panose="020B0600070205080204" pitchFamily="34" charset="-128"/>
            </a:endParaRPr>
          </a:p>
          <a:p>
            <a:r>
              <a:rPr lang="en-GB" altLang="es-ES">
                <a:ea typeface="ＭＳ Ｐゴシック" panose="020B0600070205080204" pitchFamily="34" charset="-128"/>
              </a:rPr>
              <a:t>As President of the Alliance, it is a great pleasure for me to be here and to present our partnership to you.</a:t>
            </a:r>
            <a:endParaRPr lang="en-US" altLang="es-ES">
              <a:ea typeface="ＭＳ Ｐゴシック" panose="020B0600070205080204" pitchFamily="34" charset="-128"/>
            </a:endParaRPr>
          </a:p>
          <a:p>
            <a:endParaRPr lang="es-ES_tradnl" altLang="es-ES">
              <a:ea typeface="ＭＳ Ｐゴシック" panose="020B0600070205080204" pitchFamily="34" charset="-128"/>
            </a:endParaRPr>
          </a:p>
        </p:txBody>
      </p:sp>
      <p:sp>
        <p:nvSpPr>
          <p:cNvPr id="4096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F1E5F93-A7F5-448D-85C9-ED841FADDD72}" type="slidenum">
              <a:rPr kumimoji="0" lang="es-ES" altLang="es-E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s-ES" altLang="es-E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506364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s-ES" b="1">
                <a:ea typeface="ＭＳ Ｐゴシック" panose="020B0600070205080204" pitchFamily="34" charset="-128"/>
              </a:rPr>
              <a:t>Namaste</a:t>
            </a:r>
            <a:r>
              <a:rPr lang="en-GB" altLang="es-ES">
                <a:ea typeface="ＭＳ Ｐゴシック" panose="020B0600070205080204" pitchFamily="34" charset="-128"/>
              </a:rPr>
              <a:t> [namasté]. </a:t>
            </a:r>
          </a:p>
          <a:p>
            <a:endParaRPr lang="en-GB" altLang="es-ES">
              <a:ea typeface="ＭＳ Ｐゴシック" panose="020B0600070205080204" pitchFamily="34" charset="-128"/>
            </a:endParaRPr>
          </a:p>
          <a:p>
            <a:r>
              <a:rPr lang="en-GB" altLang="es-ES">
                <a:ea typeface="ＭＳ Ｐゴシック" panose="020B0600070205080204" pitchFamily="34" charset="-128"/>
              </a:rPr>
              <a:t>Ladies and gentlemen, distinguished guests, fellow rectors,</a:t>
            </a:r>
            <a:endParaRPr lang="en-US" altLang="es-ES">
              <a:ea typeface="ＭＳ Ｐゴシック" panose="020B0600070205080204" pitchFamily="34" charset="-128"/>
            </a:endParaRPr>
          </a:p>
          <a:p>
            <a:r>
              <a:rPr lang="en-GB" altLang="es-ES">
                <a:ea typeface="ＭＳ Ｐゴシック" panose="020B0600070205080204" pitchFamily="34" charset="-128"/>
              </a:rPr>
              <a:t> </a:t>
            </a:r>
            <a:endParaRPr lang="en-US" altLang="es-ES">
              <a:ea typeface="ＭＳ Ｐゴシック" panose="020B0600070205080204" pitchFamily="34" charset="-128"/>
            </a:endParaRPr>
          </a:p>
          <a:p>
            <a:r>
              <a:rPr lang="en-GB" altLang="es-ES">
                <a:ea typeface="ＭＳ Ｐゴシック" panose="020B0600070205080204" pitchFamily="34" charset="-128"/>
              </a:rPr>
              <a:t>As President of the Alliance, it is a great pleasure for me to be here and to present our partnership to you.</a:t>
            </a:r>
            <a:endParaRPr lang="en-US" altLang="es-ES">
              <a:ea typeface="ＭＳ Ｐゴシック" panose="020B0600070205080204" pitchFamily="34" charset="-128"/>
            </a:endParaRPr>
          </a:p>
          <a:p>
            <a:endParaRPr lang="es-ES_tradnl" altLang="es-ES">
              <a:ea typeface="ＭＳ Ｐゴシック" panose="020B0600070205080204" pitchFamily="34" charset="-128"/>
            </a:endParaRPr>
          </a:p>
        </p:txBody>
      </p:sp>
      <p:sp>
        <p:nvSpPr>
          <p:cNvPr id="2253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11DB67D-38F8-4C91-9FF3-F3EB3E021FC2}" type="slidenum">
              <a:rPr kumimoji="0" lang="es-ES" altLang="es-E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s-ES" altLang="es-E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304971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8788" indent="-458788">
              <a:spcBef>
                <a:spcPct val="20000"/>
              </a:spcBef>
              <a:buFontTx/>
              <a:buChar char="•"/>
            </a:pPr>
            <a:r>
              <a:rPr lang="en-GB" altLang="es-ES">
                <a:solidFill>
                  <a:srgbClr val="595959"/>
                </a:solidFill>
                <a:ea typeface="ＭＳ Ｐゴシック" panose="020B0600070205080204" pitchFamily="34" charset="-128"/>
              </a:rPr>
              <a:t>We are national </a:t>
            </a:r>
            <a:r>
              <a:rPr lang="en-GB" altLang="es-ES" b="1">
                <a:solidFill>
                  <a:srgbClr val="595959"/>
                </a:solidFill>
                <a:ea typeface="ＭＳ Ｐゴシック" panose="020B0600070205080204" pitchFamily="34" charset="-128"/>
              </a:rPr>
              <a:t>leaders in quality of teaching and research</a:t>
            </a:r>
          </a:p>
          <a:p>
            <a:pPr marL="458788" indent="-458788">
              <a:spcBef>
                <a:spcPct val="20000"/>
              </a:spcBef>
              <a:buFontTx/>
              <a:buChar char="•"/>
            </a:pPr>
            <a:r>
              <a:rPr lang="en-GB" altLang="es-ES">
                <a:solidFill>
                  <a:srgbClr val="595959"/>
                </a:solidFill>
                <a:ea typeface="ＭＳ Ｐゴシック" panose="020B0600070205080204" pitchFamily="34" charset="-128"/>
              </a:rPr>
              <a:t>We are the four</a:t>
            </a:r>
            <a:r>
              <a:rPr lang="en-GB" altLang="es-ES" b="1">
                <a:solidFill>
                  <a:srgbClr val="595959"/>
                </a:solidFill>
                <a:ea typeface="ＭＳ Ｐゴシック" panose="020B0600070205080204" pitchFamily="34" charset="-128"/>
              </a:rPr>
              <a:t> Main Spanish actors in Europe </a:t>
            </a:r>
            <a:r>
              <a:rPr lang="en-GB" altLang="es-ES">
                <a:solidFill>
                  <a:srgbClr val="595959"/>
                </a:solidFill>
                <a:ea typeface="ＭＳ Ｐゴシック" panose="020B0600070205080204" pitchFamily="34" charset="-128"/>
              </a:rPr>
              <a:t>and account for 20% of the total Spanish Universities participation in </a:t>
            </a:r>
            <a:r>
              <a:rPr lang="en-US" altLang="es-ES">
                <a:solidFill>
                  <a:srgbClr val="595959"/>
                </a:solidFill>
                <a:ea typeface="ＭＳ Ｐゴシック" panose="020B0600070205080204" pitchFamily="34" charset="-128"/>
              </a:rPr>
              <a:t>European Union programmes</a:t>
            </a:r>
          </a:p>
          <a:p>
            <a:pPr marL="458788" indent="-458788">
              <a:spcBef>
                <a:spcPct val="20000"/>
              </a:spcBef>
              <a:buFontTx/>
              <a:buChar char="•"/>
            </a:pPr>
            <a:r>
              <a:rPr lang="en-GB" altLang="es-ES">
                <a:solidFill>
                  <a:srgbClr val="595959"/>
                </a:solidFill>
                <a:ea typeface="ＭＳ Ｐゴシック" panose="020B0600070205080204" pitchFamily="34" charset="-128"/>
              </a:rPr>
              <a:t>Each university has been officially recognised as a Campus of International Excellence by the Spanish Ministry of Education.</a:t>
            </a:r>
            <a:endParaRPr lang="en-GB" altLang="es-ES" b="1">
              <a:solidFill>
                <a:srgbClr val="595959"/>
              </a:solidFill>
              <a:ea typeface="ＭＳ Ｐゴシック" panose="020B0600070205080204" pitchFamily="34" charset="-128"/>
            </a:endParaRPr>
          </a:p>
          <a:p>
            <a:pPr marL="458788" indent="-458788">
              <a:spcBef>
                <a:spcPct val="20000"/>
              </a:spcBef>
              <a:buFontTx/>
              <a:buChar char="•"/>
            </a:pPr>
            <a:r>
              <a:rPr lang="en-US" altLang="es-ES">
                <a:solidFill>
                  <a:srgbClr val="595959"/>
                </a:solidFill>
                <a:ea typeface="ＭＳ Ｐゴシック" panose="020B0600070205080204" pitchFamily="34" charset="-128"/>
              </a:rPr>
              <a:t>All four universities house </a:t>
            </a:r>
            <a:r>
              <a:rPr lang="en-US" altLang="es-ES" b="1">
                <a:solidFill>
                  <a:srgbClr val="595959"/>
                </a:solidFill>
                <a:ea typeface="ＭＳ Ｐゴシック" panose="020B0600070205080204" pitchFamily="34" charset="-128"/>
              </a:rPr>
              <a:t>Research Parks </a:t>
            </a:r>
            <a:r>
              <a:rPr lang="en-US" altLang="es-ES">
                <a:solidFill>
                  <a:srgbClr val="595959"/>
                </a:solidFill>
                <a:ea typeface="ＭＳ Ｐゴシック" panose="020B0600070205080204" pitchFamily="34" charset="-128"/>
              </a:rPr>
              <a:t>and have generated </a:t>
            </a:r>
            <a:r>
              <a:rPr lang="en-US" altLang="es-ES">
                <a:ea typeface="ＭＳ Ｐゴシック" panose="020B0600070205080204" pitchFamily="34" charset="-128"/>
              </a:rPr>
              <a:t>a considerable number of </a:t>
            </a:r>
            <a:r>
              <a:rPr lang="en-US" altLang="es-ES" b="1">
                <a:solidFill>
                  <a:srgbClr val="595959"/>
                </a:solidFill>
                <a:ea typeface="ＭＳ Ｐゴシック" panose="020B0600070205080204" pitchFamily="34" charset="-128"/>
              </a:rPr>
              <a:t>spin-off companies </a:t>
            </a:r>
            <a:r>
              <a:rPr lang="en-US" altLang="es-ES">
                <a:solidFill>
                  <a:srgbClr val="595959"/>
                </a:solidFill>
                <a:ea typeface="ＭＳ Ｐゴシック" panose="020B0600070205080204" pitchFamily="34" charset="-128"/>
              </a:rPr>
              <a:t>in Spain.</a:t>
            </a:r>
            <a:endParaRPr lang="en-GB" altLang="es-ES">
              <a:solidFill>
                <a:srgbClr val="595959"/>
              </a:solidFill>
              <a:ea typeface="ＭＳ Ｐゴシック" panose="020B0600070205080204" pitchFamily="34" charset="-128"/>
            </a:endParaRPr>
          </a:p>
          <a:p>
            <a:pPr marL="458788" indent="-458788">
              <a:spcBef>
                <a:spcPct val="20000"/>
              </a:spcBef>
              <a:buFontTx/>
              <a:buChar char="•"/>
            </a:pPr>
            <a:r>
              <a:rPr lang="en-GB" altLang="es-ES">
                <a:solidFill>
                  <a:srgbClr val="595959"/>
                </a:solidFill>
                <a:ea typeface="ＭＳ Ｐゴシック" panose="020B0600070205080204" pitchFamily="34" charset="-128"/>
              </a:rPr>
              <a:t>We are </a:t>
            </a:r>
            <a:r>
              <a:rPr lang="en-GB" altLang="es-ES" b="1">
                <a:solidFill>
                  <a:srgbClr val="595959"/>
                </a:solidFill>
                <a:ea typeface="ＭＳ Ｐゴシック" panose="020B0600070205080204" pitchFamily="34" charset="-128"/>
              </a:rPr>
              <a:t>officially supported by the Spanish government </a:t>
            </a:r>
            <a:r>
              <a:rPr lang="en-GB" altLang="es-ES">
                <a:solidFill>
                  <a:srgbClr val="595959"/>
                </a:solidFill>
                <a:ea typeface="ＭＳ Ｐゴシック" panose="020B0600070205080204" pitchFamily="34" charset="-128"/>
              </a:rPr>
              <a:t>through agreements with the Spanish Institute for Foreign Trade (ICEX) and Spanish National Research Council (CSIC)</a:t>
            </a:r>
          </a:p>
          <a:p>
            <a:pPr marL="458788" indent="-458788">
              <a:spcBef>
                <a:spcPct val="20000"/>
              </a:spcBef>
              <a:buFontTx/>
              <a:buChar char="•"/>
            </a:pPr>
            <a:r>
              <a:rPr lang="en-GB" altLang="es-ES">
                <a:solidFill>
                  <a:srgbClr val="595959"/>
                </a:solidFill>
                <a:ea typeface="ＭＳ Ｐゴシック" panose="020B0600070205080204" pitchFamily="34" charset="-128"/>
              </a:rPr>
              <a:t>United by many years of </a:t>
            </a:r>
            <a:r>
              <a:rPr lang="en-GB" altLang="es-ES" b="1">
                <a:solidFill>
                  <a:srgbClr val="595959"/>
                </a:solidFill>
                <a:ea typeface="ＭＳ Ｐゴシック" panose="020B0600070205080204" pitchFamily="34" charset="-128"/>
              </a:rPr>
              <a:t>good relationships</a:t>
            </a:r>
            <a:r>
              <a:rPr lang="en-GB" altLang="es-ES">
                <a:solidFill>
                  <a:srgbClr val="595959"/>
                </a:solidFill>
                <a:ea typeface="ＭＳ Ｐゴシック" panose="020B0600070205080204" pitchFamily="34" charset="-128"/>
              </a:rPr>
              <a:t>, mutual collaboration, and shared commitment to high-quality scientific research and teaching excellence.</a:t>
            </a:r>
            <a:endParaRPr lang="es-ES" altLang="es-ES">
              <a:solidFill>
                <a:srgbClr val="595959"/>
              </a:solidFill>
              <a:ea typeface="ＭＳ Ｐゴシック" panose="020B0600070205080204" pitchFamily="34" charset="-128"/>
            </a:endParaRPr>
          </a:p>
          <a:p>
            <a:pPr marL="458788" indent="-458788"/>
            <a:endParaRPr lang="es-ES_tradnl" altLang="es-ES">
              <a:ea typeface="ＭＳ Ｐゴシック" panose="020B0600070205080204" pitchFamily="34" charset="-128"/>
            </a:endParaRPr>
          </a:p>
        </p:txBody>
      </p:sp>
      <p:sp>
        <p:nvSpPr>
          <p:cNvPr id="2355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0CB9B8E-AAC7-49E2-8C7A-BE525D887D73}" type="slidenum">
              <a:rPr kumimoji="0" lang="es-ES" altLang="es-E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s-ES" altLang="es-E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39890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8788" indent="-458788">
              <a:spcBef>
                <a:spcPct val="20000"/>
              </a:spcBef>
              <a:buFontTx/>
              <a:buChar char="•"/>
            </a:pPr>
            <a:r>
              <a:rPr lang="es-ES_tradnl" altLang="es-ES" b="1">
                <a:solidFill>
                  <a:srgbClr val="595959"/>
                </a:solidFill>
                <a:ea typeface="ＭＳ Ｐゴシック" panose="020B0600070205080204" pitchFamily="34" charset="-128"/>
              </a:rPr>
              <a:t>There are 77 universities in Spain, 50 of which are public</a:t>
            </a:r>
            <a:endParaRPr lang="en-US" altLang="es-ES">
              <a:solidFill>
                <a:srgbClr val="595959"/>
              </a:solidFill>
              <a:ea typeface="ＭＳ Ｐゴシック" panose="020B0600070205080204" pitchFamily="34" charset="-128"/>
            </a:endParaRPr>
          </a:p>
          <a:p>
            <a:pPr marL="458788" indent="-458788">
              <a:spcBef>
                <a:spcPct val="20000"/>
              </a:spcBef>
              <a:buFontTx/>
              <a:buChar char="•"/>
            </a:pPr>
            <a:r>
              <a:rPr lang="en-GB" altLang="es-ES">
                <a:solidFill>
                  <a:srgbClr val="595959"/>
                </a:solidFill>
                <a:ea typeface="ＭＳ Ｐゴシック" panose="020B0600070205080204" pitchFamily="34" charset="-128"/>
              </a:rPr>
              <a:t>The A-4U represents 4 of the more outstanding public universities.</a:t>
            </a:r>
          </a:p>
          <a:p>
            <a:pPr marL="458788" indent="-458788">
              <a:spcBef>
                <a:spcPct val="20000"/>
              </a:spcBef>
              <a:buFontTx/>
              <a:buChar char="•"/>
            </a:pPr>
            <a:r>
              <a:rPr lang="en-GB" altLang="es-ES">
                <a:solidFill>
                  <a:srgbClr val="595959"/>
                </a:solidFill>
                <a:ea typeface="ＭＳ Ｐゴシック" panose="020B0600070205080204" pitchFamily="34" charset="-128"/>
              </a:rPr>
              <a:t>Each member is a </a:t>
            </a:r>
            <a:r>
              <a:rPr lang="en-GB" altLang="es-ES" b="1">
                <a:solidFill>
                  <a:srgbClr val="595959"/>
                </a:solidFill>
                <a:ea typeface="ＭＳ Ｐゴシック" panose="020B0600070205080204" pitchFamily="34" charset="-128"/>
              </a:rPr>
              <a:t>young and dynamic institution </a:t>
            </a:r>
            <a:r>
              <a:rPr lang="en-GB" altLang="es-ES">
                <a:solidFill>
                  <a:srgbClr val="595959"/>
                </a:solidFill>
                <a:ea typeface="ＭＳ Ｐゴシック" panose="020B0600070205080204" pitchFamily="34" charset="-128"/>
              </a:rPr>
              <a:t>that has made great contributions to the Spanish university system.</a:t>
            </a:r>
          </a:p>
          <a:p>
            <a:pPr marL="458788" indent="-458788">
              <a:spcBef>
                <a:spcPct val="20000"/>
              </a:spcBef>
              <a:buFontTx/>
              <a:buChar char="•"/>
            </a:pPr>
            <a:r>
              <a:rPr lang="en-GB" altLang="es-ES">
                <a:solidFill>
                  <a:srgbClr val="595959"/>
                </a:solidFill>
                <a:ea typeface="ＭＳ Ｐゴシック" panose="020B0600070205080204" pitchFamily="34" charset="-128"/>
              </a:rPr>
              <a:t>Each member has been recognised by the Spanish Ministry of Education as a Campus of International Excellence, in recognition of research and teaching excellence and a strong international projection.</a:t>
            </a:r>
          </a:p>
          <a:p>
            <a:pPr marL="458788" indent="-458788">
              <a:spcBef>
                <a:spcPct val="20000"/>
              </a:spcBef>
              <a:buFontTx/>
              <a:buChar char="•"/>
            </a:pPr>
            <a:r>
              <a:rPr lang="en-US" altLang="es-ES">
                <a:solidFill>
                  <a:srgbClr val="595959"/>
                </a:solidFill>
                <a:ea typeface="ＭＳ Ｐゴシック" panose="020B0600070205080204" pitchFamily="34" charset="-128"/>
              </a:rPr>
              <a:t>All four universities provide a full range of university studies and research interests, from the Humanities through to Social Sciences, Technology and Experimental Sciences.</a:t>
            </a:r>
            <a:endParaRPr lang="en-GB" altLang="es-ES">
              <a:solidFill>
                <a:srgbClr val="595959"/>
              </a:solidFill>
              <a:ea typeface="ＭＳ Ｐゴシック" panose="020B0600070205080204" pitchFamily="34" charset="-128"/>
            </a:endParaRPr>
          </a:p>
          <a:p>
            <a:pPr marL="458788" indent="-458788">
              <a:spcBef>
                <a:spcPct val="20000"/>
              </a:spcBef>
              <a:buFontTx/>
              <a:buChar char="•"/>
            </a:pPr>
            <a:r>
              <a:rPr lang="en-GB" altLang="es-ES" b="1">
                <a:solidFill>
                  <a:srgbClr val="595959"/>
                </a:solidFill>
                <a:ea typeface="ＭＳ Ｐゴシック" panose="020B0600070205080204" pitchFamily="34" charset="-128"/>
              </a:rPr>
              <a:t>In this sense, the A-4U has common characteristics </a:t>
            </a:r>
            <a:r>
              <a:rPr lang="en-GB" altLang="es-ES">
                <a:solidFill>
                  <a:srgbClr val="595959"/>
                </a:solidFill>
                <a:ea typeface="ＭＳ Ｐゴシック" panose="020B0600070205080204" pitchFamily="34" charset="-128"/>
              </a:rPr>
              <a:t>that facilitate their joint projects and activities.</a:t>
            </a:r>
          </a:p>
          <a:p>
            <a:pPr marL="458788" indent="-458788"/>
            <a:endParaRPr lang="es-ES_tradnl" altLang="es-ES">
              <a:ea typeface="ＭＳ Ｐゴシック" panose="020B0600070205080204" pitchFamily="34" charset="-128"/>
            </a:endParaRPr>
          </a:p>
        </p:txBody>
      </p:sp>
      <p:sp>
        <p:nvSpPr>
          <p:cNvPr id="2458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B15E087-0461-40F9-A2A4-72D35315C029}" type="slidenum">
              <a:rPr kumimoji="0" lang="es-ES" altLang="es-E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s-ES" altLang="es-E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932468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8788" indent="-458788">
              <a:spcBef>
                <a:spcPct val="20000"/>
              </a:spcBef>
              <a:buFontTx/>
              <a:buChar char="•"/>
            </a:pPr>
            <a:r>
              <a:rPr lang="es-ES_tradnl" altLang="es-ES" b="1">
                <a:solidFill>
                  <a:srgbClr val="595959"/>
                </a:solidFill>
                <a:ea typeface="ＭＳ Ｐゴシック" panose="020B0600070205080204" pitchFamily="34" charset="-128"/>
              </a:rPr>
              <a:t>There are 77 universities in Spain, 50 of which are public</a:t>
            </a:r>
            <a:endParaRPr lang="en-US" altLang="es-ES">
              <a:solidFill>
                <a:srgbClr val="595959"/>
              </a:solidFill>
              <a:ea typeface="ＭＳ Ｐゴシック" panose="020B0600070205080204" pitchFamily="34" charset="-128"/>
            </a:endParaRPr>
          </a:p>
          <a:p>
            <a:pPr marL="458788" indent="-458788">
              <a:spcBef>
                <a:spcPct val="20000"/>
              </a:spcBef>
              <a:buFontTx/>
              <a:buChar char="•"/>
            </a:pPr>
            <a:r>
              <a:rPr lang="en-GB" altLang="es-ES">
                <a:solidFill>
                  <a:srgbClr val="595959"/>
                </a:solidFill>
                <a:ea typeface="ＭＳ Ｐゴシック" panose="020B0600070205080204" pitchFamily="34" charset="-128"/>
              </a:rPr>
              <a:t>The A-4U represents 4 of the more outstanding public universities.</a:t>
            </a:r>
          </a:p>
          <a:p>
            <a:pPr marL="458788" indent="-458788">
              <a:spcBef>
                <a:spcPct val="20000"/>
              </a:spcBef>
              <a:buFontTx/>
              <a:buChar char="•"/>
            </a:pPr>
            <a:r>
              <a:rPr lang="en-GB" altLang="es-ES">
                <a:solidFill>
                  <a:srgbClr val="595959"/>
                </a:solidFill>
                <a:ea typeface="ＭＳ Ｐゴシック" panose="020B0600070205080204" pitchFamily="34" charset="-128"/>
              </a:rPr>
              <a:t>Each member is a </a:t>
            </a:r>
            <a:r>
              <a:rPr lang="en-GB" altLang="es-ES" b="1">
                <a:solidFill>
                  <a:srgbClr val="595959"/>
                </a:solidFill>
                <a:ea typeface="ＭＳ Ｐゴシック" panose="020B0600070205080204" pitchFamily="34" charset="-128"/>
              </a:rPr>
              <a:t>young and dynamic institution </a:t>
            </a:r>
            <a:r>
              <a:rPr lang="en-GB" altLang="es-ES">
                <a:solidFill>
                  <a:srgbClr val="595959"/>
                </a:solidFill>
                <a:ea typeface="ＭＳ Ｐゴシック" panose="020B0600070205080204" pitchFamily="34" charset="-128"/>
              </a:rPr>
              <a:t>that has made great contributions to the Spanish university system.</a:t>
            </a:r>
          </a:p>
          <a:p>
            <a:pPr marL="458788" indent="-458788">
              <a:spcBef>
                <a:spcPct val="20000"/>
              </a:spcBef>
              <a:buFontTx/>
              <a:buChar char="•"/>
            </a:pPr>
            <a:r>
              <a:rPr lang="en-GB" altLang="es-ES">
                <a:solidFill>
                  <a:srgbClr val="595959"/>
                </a:solidFill>
                <a:ea typeface="ＭＳ Ｐゴシック" panose="020B0600070205080204" pitchFamily="34" charset="-128"/>
              </a:rPr>
              <a:t>Each member has been recognised by the Spanish Ministry of Education as a Campus of International Excellence, in recognition of research and teaching excellence and a strong international projection.</a:t>
            </a:r>
          </a:p>
          <a:p>
            <a:pPr marL="458788" indent="-458788">
              <a:spcBef>
                <a:spcPct val="20000"/>
              </a:spcBef>
              <a:buFontTx/>
              <a:buChar char="•"/>
            </a:pPr>
            <a:r>
              <a:rPr lang="en-US" altLang="es-ES">
                <a:solidFill>
                  <a:srgbClr val="595959"/>
                </a:solidFill>
                <a:ea typeface="ＭＳ Ｐゴシック" panose="020B0600070205080204" pitchFamily="34" charset="-128"/>
              </a:rPr>
              <a:t>All four universities provide a full range of university studies and research interests, from the Humanities through to Social Sciences, Technology and Experimental Sciences.</a:t>
            </a:r>
            <a:endParaRPr lang="en-GB" altLang="es-ES">
              <a:solidFill>
                <a:srgbClr val="595959"/>
              </a:solidFill>
              <a:ea typeface="ＭＳ Ｐゴシック" panose="020B0600070205080204" pitchFamily="34" charset="-128"/>
            </a:endParaRPr>
          </a:p>
          <a:p>
            <a:pPr marL="458788" indent="-458788">
              <a:spcBef>
                <a:spcPct val="20000"/>
              </a:spcBef>
              <a:buFontTx/>
              <a:buChar char="•"/>
            </a:pPr>
            <a:r>
              <a:rPr lang="en-GB" altLang="es-ES" b="1">
                <a:solidFill>
                  <a:srgbClr val="595959"/>
                </a:solidFill>
                <a:ea typeface="ＭＳ Ｐゴシック" panose="020B0600070205080204" pitchFamily="34" charset="-128"/>
              </a:rPr>
              <a:t>In this sense, the A-4U has common characteristics </a:t>
            </a:r>
            <a:r>
              <a:rPr lang="en-GB" altLang="es-ES">
                <a:solidFill>
                  <a:srgbClr val="595959"/>
                </a:solidFill>
                <a:ea typeface="ＭＳ Ｐゴシック" panose="020B0600070205080204" pitchFamily="34" charset="-128"/>
              </a:rPr>
              <a:t>that facilitate their joint projects and activities.</a:t>
            </a:r>
          </a:p>
          <a:p>
            <a:pPr marL="458788" indent="-458788"/>
            <a:endParaRPr lang="es-ES_tradnl" altLang="es-ES">
              <a:ea typeface="ＭＳ Ｐゴシック" panose="020B0600070205080204" pitchFamily="34" charset="-128"/>
            </a:endParaRPr>
          </a:p>
        </p:txBody>
      </p:sp>
      <p:sp>
        <p:nvSpPr>
          <p:cNvPr id="2560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860C97B-DA08-40FF-A908-EBB6C75761E7}" type="slidenum">
              <a:rPr kumimoji="0" lang="es-ES" altLang="es-E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s-ES" altLang="es-E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74195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8788" indent="-458788">
              <a:spcBef>
                <a:spcPct val="20000"/>
              </a:spcBef>
              <a:buFontTx/>
              <a:buChar char="•"/>
            </a:pPr>
            <a:r>
              <a:rPr lang="es-ES_tradnl" altLang="es-ES" b="1">
                <a:solidFill>
                  <a:srgbClr val="595959"/>
                </a:solidFill>
                <a:ea typeface="ＭＳ Ｐゴシック" panose="020B0600070205080204" pitchFamily="34" charset="-128"/>
              </a:rPr>
              <a:t>There are 77 universities in Spain, 50 of which are public</a:t>
            </a:r>
            <a:endParaRPr lang="en-US" altLang="es-ES">
              <a:solidFill>
                <a:srgbClr val="595959"/>
              </a:solidFill>
              <a:ea typeface="ＭＳ Ｐゴシック" panose="020B0600070205080204" pitchFamily="34" charset="-128"/>
            </a:endParaRPr>
          </a:p>
          <a:p>
            <a:pPr marL="458788" indent="-458788">
              <a:spcBef>
                <a:spcPct val="20000"/>
              </a:spcBef>
              <a:buFontTx/>
              <a:buChar char="•"/>
            </a:pPr>
            <a:r>
              <a:rPr lang="en-GB" altLang="es-ES">
                <a:solidFill>
                  <a:srgbClr val="595959"/>
                </a:solidFill>
                <a:ea typeface="ＭＳ Ｐゴシック" panose="020B0600070205080204" pitchFamily="34" charset="-128"/>
              </a:rPr>
              <a:t>The A-4U represents 4 of the more outstanding public universities.</a:t>
            </a:r>
          </a:p>
          <a:p>
            <a:pPr marL="458788" indent="-458788">
              <a:spcBef>
                <a:spcPct val="20000"/>
              </a:spcBef>
              <a:buFontTx/>
              <a:buChar char="•"/>
            </a:pPr>
            <a:r>
              <a:rPr lang="en-GB" altLang="es-ES">
                <a:solidFill>
                  <a:srgbClr val="595959"/>
                </a:solidFill>
                <a:ea typeface="ＭＳ Ｐゴシック" panose="020B0600070205080204" pitchFamily="34" charset="-128"/>
              </a:rPr>
              <a:t>Each member is a </a:t>
            </a:r>
            <a:r>
              <a:rPr lang="en-GB" altLang="es-ES" b="1">
                <a:solidFill>
                  <a:srgbClr val="595959"/>
                </a:solidFill>
                <a:ea typeface="ＭＳ Ｐゴシック" panose="020B0600070205080204" pitchFamily="34" charset="-128"/>
              </a:rPr>
              <a:t>young and dynamic institution </a:t>
            </a:r>
            <a:r>
              <a:rPr lang="en-GB" altLang="es-ES">
                <a:solidFill>
                  <a:srgbClr val="595959"/>
                </a:solidFill>
                <a:ea typeface="ＭＳ Ｐゴシック" panose="020B0600070205080204" pitchFamily="34" charset="-128"/>
              </a:rPr>
              <a:t>that has made great contributions to the Spanish university system.</a:t>
            </a:r>
          </a:p>
          <a:p>
            <a:pPr marL="458788" indent="-458788">
              <a:spcBef>
                <a:spcPct val="20000"/>
              </a:spcBef>
              <a:buFontTx/>
              <a:buChar char="•"/>
            </a:pPr>
            <a:r>
              <a:rPr lang="en-GB" altLang="es-ES">
                <a:solidFill>
                  <a:srgbClr val="595959"/>
                </a:solidFill>
                <a:ea typeface="ＭＳ Ｐゴシック" panose="020B0600070205080204" pitchFamily="34" charset="-128"/>
              </a:rPr>
              <a:t>Each member has been recognised by the Spanish Ministry of Education as a Campus of International Excellence, in recognition of research and teaching excellence and a strong international projection.</a:t>
            </a:r>
          </a:p>
          <a:p>
            <a:pPr marL="458788" indent="-458788">
              <a:spcBef>
                <a:spcPct val="20000"/>
              </a:spcBef>
              <a:buFontTx/>
              <a:buChar char="•"/>
            </a:pPr>
            <a:r>
              <a:rPr lang="en-US" altLang="es-ES">
                <a:solidFill>
                  <a:srgbClr val="595959"/>
                </a:solidFill>
                <a:ea typeface="ＭＳ Ｐゴシック" panose="020B0600070205080204" pitchFamily="34" charset="-128"/>
              </a:rPr>
              <a:t>All four universities provide a full range of university studies and research interests, from the Humanities through to Social Sciences, Technology and Experimental Sciences.</a:t>
            </a:r>
            <a:endParaRPr lang="en-GB" altLang="es-ES">
              <a:solidFill>
                <a:srgbClr val="595959"/>
              </a:solidFill>
              <a:ea typeface="ＭＳ Ｐゴシック" panose="020B0600070205080204" pitchFamily="34" charset="-128"/>
            </a:endParaRPr>
          </a:p>
          <a:p>
            <a:pPr marL="458788" indent="-458788">
              <a:spcBef>
                <a:spcPct val="20000"/>
              </a:spcBef>
              <a:buFontTx/>
              <a:buChar char="•"/>
            </a:pPr>
            <a:r>
              <a:rPr lang="en-GB" altLang="es-ES" b="1">
                <a:solidFill>
                  <a:srgbClr val="595959"/>
                </a:solidFill>
                <a:ea typeface="ＭＳ Ｐゴシック" panose="020B0600070205080204" pitchFamily="34" charset="-128"/>
              </a:rPr>
              <a:t>In this sense, the A-4U has common characteristics </a:t>
            </a:r>
            <a:r>
              <a:rPr lang="en-GB" altLang="es-ES">
                <a:solidFill>
                  <a:srgbClr val="595959"/>
                </a:solidFill>
                <a:ea typeface="ＭＳ Ｐゴシック" panose="020B0600070205080204" pitchFamily="34" charset="-128"/>
              </a:rPr>
              <a:t>that facilitate their joint projects and activities.</a:t>
            </a:r>
          </a:p>
          <a:p>
            <a:pPr marL="458788" indent="-458788"/>
            <a:endParaRPr lang="es-ES_tradnl" altLang="es-ES">
              <a:ea typeface="ＭＳ Ｐゴシック" panose="020B0600070205080204" pitchFamily="34" charset="-128"/>
            </a:endParaRPr>
          </a:p>
        </p:txBody>
      </p:sp>
      <p:sp>
        <p:nvSpPr>
          <p:cNvPr id="2662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0F5C568-F2C2-4AAE-A8EE-661F7C164FEB}" type="slidenum">
              <a:rPr kumimoji="0" lang="es-ES" altLang="es-E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s-ES" altLang="es-E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517705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s-ES">
                <a:ea typeface="ＭＳ Ｐゴシック" panose="020B0600070205080204" pitchFamily="34" charset="-128"/>
              </a:rPr>
              <a:t>Just over 2 years ago, at the beginning of 2008, 4 universities (2 from Barcelona and 2 from Madrid), namely, the </a:t>
            </a:r>
            <a:r>
              <a:rPr lang="en-GB" altLang="es-ES" i="1">
                <a:ea typeface="ＭＳ Ｐゴシック" panose="020B0600070205080204" pitchFamily="34" charset="-128"/>
              </a:rPr>
              <a:t>Universitat Autònoma de Barcelona</a:t>
            </a:r>
            <a:r>
              <a:rPr lang="en-GB" altLang="es-ES">
                <a:ea typeface="ＭＳ Ｐゴシック" panose="020B0600070205080204" pitchFamily="34" charset="-128"/>
              </a:rPr>
              <a:t>, the </a:t>
            </a:r>
            <a:r>
              <a:rPr lang="en-GB" altLang="es-ES" i="1">
                <a:ea typeface="ＭＳ Ｐゴシック" panose="020B0600070205080204" pitchFamily="34" charset="-128"/>
              </a:rPr>
              <a:t>Universidad Autónoma de Madrid</a:t>
            </a:r>
            <a:r>
              <a:rPr lang="en-GB" altLang="es-ES">
                <a:ea typeface="ＭＳ Ｐゴシック" panose="020B0600070205080204" pitchFamily="34" charset="-128"/>
              </a:rPr>
              <a:t>, the Carlos III University of Madrid and the Pompeu Fabra university, all of them based on a strong connection between academic research and quality teaching, all of them among the very best centres of higher education in Spain and in the European Union for their teaching quality, the excellence of their research and their capacity for innovation, decided to formalise their collaboration. And so the Alliance of these 4 universities, the A4U, was created. It is an innovative structure both in Spain and in Europe.</a:t>
            </a:r>
            <a:r>
              <a:rPr lang="en-US" altLang="es-ES">
                <a:ea typeface="ＭＳ Ｐゴシック" panose="020B0600070205080204" pitchFamily="34" charset="-128"/>
              </a:rPr>
              <a:t> </a:t>
            </a:r>
            <a:endParaRPr lang="es-ES_tradnl" altLang="es-ES">
              <a:ea typeface="ＭＳ Ｐゴシック" panose="020B0600070205080204" pitchFamily="34" charset="-128"/>
            </a:endParaRPr>
          </a:p>
        </p:txBody>
      </p:sp>
      <p:sp>
        <p:nvSpPr>
          <p:cNvPr id="2867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E5784C1-440D-49F7-A962-D4DD04AECD5C}" type="slidenum">
              <a:rPr kumimoji="0" lang="es-ES" altLang="es-E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s-ES" altLang="es-E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63254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8788" indent="-458788">
              <a:spcBef>
                <a:spcPct val="20000"/>
              </a:spcBef>
              <a:buFontTx/>
              <a:buChar char="•"/>
            </a:pPr>
            <a:r>
              <a:rPr lang="en-GB" altLang="es-ES">
                <a:solidFill>
                  <a:srgbClr val="595959"/>
                </a:solidFill>
                <a:ea typeface="ＭＳ Ｐゴシック" panose="020B0600070205080204" pitchFamily="34" charset="-128"/>
              </a:rPr>
              <a:t>We are national </a:t>
            </a:r>
            <a:r>
              <a:rPr lang="en-GB" altLang="es-ES" b="1">
                <a:solidFill>
                  <a:srgbClr val="595959"/>
                </a:solidFill>
                <a:ea typeface="ＭＳ Ｐゴシック" panose="020B0600070205080204" pitchFamily="34" charset="-128"/>
              </a:rPr>
              <a:t>leaders in quality of teaching and research</a:t>
            </a:r>
          </a:p>
          <a:p>
            <a:pPr marL="458788" indent="-458788">
              <a:spcBef>
                <a:spcPct val="20000"/>
              </a:spcBef>
              <a:buFontTx/>
              <a:buChar char="•"/>
            </a:pPr>
            <a:r>
              <a:rPr lang="en-GB" altLang="es-ES">
                <a:solidFill>
                  <a:srgbClr val="595959"/>
                </a:solidFill>
                <a:ea typeface="ＭＳ Ｐゴシック" panose="020B0600070205080204" pitchFamily="34" charset="-128"/>
              </a:rPr>
              <a:t>We are the four</a:t>
            </a:r>
            <a:r>
              <a:rPr lang="en-GB" altLang="es-ES" b="1">
                <a:solidFill>
                  <a:srgbClr val="595959"/>
                </a:solidFill>
                <a:ea typeface="ＭＳ Ｐゴシック" panose="020B0600070205080204" pitchFamily="34" charset="-128"/>
              </a:rPr>
              <a:t> Main Spanish actors in Europe </a:t>
            </a:r>
            <a:r>
              <a:rPr lang="en-GB" altLang="es-ES">
                <a:solidFill>
                  <a:srgbClr val="595959"/>
                </a:solidFill>
                <a:ea typeface="ＭＳ Ｐゴシック" panose="020B0600070205080204" pitchFamily="34" charset="-128"/>
              </a:rPr>
              <a:t>and account for 20% of the total Spanish Universities participation in </a:t>
            </a:r>
            <a:r>
              <a:rPr lang="en-US" altLang="es-ES">
                <a:solidFill>
                  <a:srgbClr val="595959"/>
                </a:solidFill>
                <a:ea typeface="ＭＳ Ｐゴシック" panose="020B0600070205080204" pitchFamily="34" charset="-128"/>
              </a:rPr>
              <a:t>European Union programmes</a:t>
            </a:r>
          </a:p>
          <a:p>
            <a:pPr marL="458788" indent="-458788">
              <a:spcBef>
                <a:spcPct val="20000"/>
              </a:spcBef>
              <a:buFontTx/>
              <a:buChar char="•"/>
            </a:pPr>
            <a:r>
              <a:rPr lang="en-GB" altLang="es-ES">
                <a:solidFill>
                  <a:srgbClr val="595959"/>
                </a:solidFill>
                <a:ea typeface="ＭＳ Ｐゴシック" panose="020B0600070205080204" pitchFamily="34" charset="-128"/>
              </a:rPr>
              <a:t>Each university has been officially recognised as a Campus of International Excellence by the Spanish Ministry of Education.</a:t>
            </a:r>
            <a:endParaRPr lang="en-GB" altLang="es-ES" b="1">
              <a:solidFill>
                <a:srgbClr val="595959"/>
              </a:solidFill>
              <a:ea typeface="ＭＳ Ｐゴシック" panose="020B0600070205080204" pitchFamily="34" charset="-128"/>
            </a:endParaRPr>
          </a:p>
          <a:p>
            <a:pPr marL="458788" indent="-458788">
              <a:spcBef>
                <a:spcPct val="20000"/>
              </a:spcBef>
              <a:buFontTx/>
              <a:buChar char="•"/>
            </a:pPr>
            <a:r>
              <a:rPr lang="en-US" altLang="es-ES">
                <a:solidFill>
                  <a:srgbClr val="595959"/>
                </a:solidFill>
                <a:ea typeface="ＭＳ Ｐゴシック" panose="020B0600070205080204" pitchFamily="34" charset="-128"/>
              </a:rPr>
              <a:t>All four universities house </a:t>
            </a:r>
            <a:r>
              <a:rPr lang="en-US" altLang="es-ES" b="1">
                <a:solidFill>
                  <a:srgbClr val="595959"/>
                </a:solidFill>
                <a:ea typeface="ＭＳ Ｐゴシック" panose="020B0600070205080204" pitchFamily="34" charset="-128"/>
              </a:rPr>
              <a:t>Research Parks </a:t>
            </a:r>
            <a:r>
              <a:rPr lang="en-US" altLang="es-ES">
                <a:solidFill>
                  <a:srgbClr val="595959"/>
                </a:solidFill>
                <a:ea typeface="ＭＳ Ｐゴシック" panose="020B0600070205080204" pitchFamily="34" charset="-128"/>
              </a:rPr>
              <a:t>and have generated </a:t>
            </a:r>
            <a:r>
              <a:rPr lang="en-US" altLang="es-ES">
                <a:ea typeface="ＭＳ Ｐゴシック" panose="020B0600070205080204" pitchFamily="34" charset="-128"/>
              </a:rPr>
              <a:t>a considerable number of </a:t>
            </a:r>
            <a:r>
              <a:rPr lang="en-US" altLang="es-ES" b="1">
                <a:solidFill>
                  <a:srgbClr val="595959"/>
                </a:solidFill>
                <a:ea typeface="ＭＳ Ｐゴシック" panose="020B0600070205080204" pitchFamily="34" charset="-128"/>
              </a:rPr>
              <a:t>spin-off companies </a:t>
            </a:r>
            <a:r>
              <a:rPr lang="en-US" altLang="es-ES">
                <a:solidFill>
                  <a:srgbClr val="595959"/>
                </a:solidFill>
                <a:ea typeface="ＭＳ Ｐゴシック" panose="020B0600070205080204" pitchFamily="34" charset="-128"/>
              </a:rPr>
              <a:t>in Spain.</a:t>
            </a:r>
            <a:endParaRPr lang="en-GB" altLang="es-ES">
              <a:solidFill>
                <a:srgbClr val="595959"/>
              </a:solidFill>
              <a:ea typeface="ＭＳ Ｐゴシック" panose="020B0600070205080204" pitchFamily="34" charset="-128"/>
            </a:endParaRPr>
          </a:p>
          <a:p>
            <a:pPr marL="458788" indent="-458788">
              <a:spcBef>
                <a:spcPct val="20000"/>
              </a:spcBef>
              <a:buFontTx/>
              <a:buChar char="•"/>
            </a:pPr>
            <a:r>
              <a:rPr lang="en-GB" altLang="es-ES">
                <a:solidFill>
                  <a:srgbClr val="595959"/>
                </a:solidFill>
                <a:ea typeface="ＭＳ Ｐゴシック" panose="020B0600070205080204" pitchFamily="34" charset="-128"/>
              </a:rPr>
              <a:t>We are </a:t>
            </a:r>
            <a:r>
              <a:rPr lang="en-GB" altLang="es-ES" b="1">
                <a:solidFill>
                  <a:srgbClr val="595959"/>
                </a:solidFill>
                <a:ea typeface="ＭＳ Ｐゴシック" panose="020B0600070205080204" pitchFamily="34" charset="-128"/>
              </a:rPr>
              <a:t>officially supported by the Spanish government </a:t>
            </a:r>
            <a:r>
              <a:rPr lang="en-GB" altLang="es-ES">
                <a:solidFill>
                  <a:srgbClr val="595959"/>
                </a:solidFill>
                <a:ea typeface="ＭＳ Ｐゴシック" panose="020B0600070205080204" pitchFamily="34" charset="-128"/>
              </a:rPr>
              <a:t>through agreements with the Spanish Institute for Foreign Trade (ICEX) and Spanish National Research Council (CSIC)</a:t>
            </a:r>
          </a:p>
          <a:p>
            <a:pPr marL="458788" indent="-458788">
              <a:spcBef>
                <a:spcPct val="20000"/>
              </a:spcBef>
              <a:buFontTx/>
              <a:buChar char="•"/>
            </a:pPr>
            <a:r>
              <a:rPr lang="en-GB" altLang="es-ES">
                <a:solidFill>
                  <a:srgbClr val="595959"/>
                </a:solidFill>
                <a:ea typeface="ＭＳ Ｐゴシック" panose="020B0600070205080204" pitchFamily="34" charset="-128"/>
              </a:rPr>
              <a:t>United by many years of </a:t>
            </a:r>
            <a:r>
              <a:rPr lang="en-GB" altLang="es-ES" b="1">
                <a:solidFill>
                  <a:srgbClr val="595959"/>
                </a:solidFill>
                <a:ea typeface="ＭＳ Ｐゴシック" panose="020B0600070205080204" pitchFamily="34" charset="-128"/>
              </a:rPr>
              <a:t>good relationships</a:t>
            </a:r>
            <a:r>
              <a:rPr lang="en-GB" altLang="es-ES">
                <a:solidFill>
                  <a:srgbClr val="595959"/>
                </a:solidFill>
                <a:ea typeface="ＭＳ Ｐゴシック" panose="020B0600070205080204" pitchFamily="34" charset="-128"/>
              </a:rPr>
              <a:t>, mutual collaboration, and shared commitment to high-quality scientific research and teaching excellence.</a:t>
            </a:r>
            <a:endParaRPr lang="es-ES" altLang="es-ES">
              <a:solidFill>
                <a:srgbClr val="595959"/>
              </a:solidFill>
              <a:ea typeface="ＭＳ Ｐゴシック" panose="020B0600070205080204" pitchFamily="34" charset="-128"/>
            </a:endParaRPr>
          </a:p>
          <a:p>
            <a:pPr marL="458788" indent="-458788"/>
            <a:endParaRPr lang="es-ES_tradnl" altLang="es-ES">
              <a:ea typeface="ＭＳ Ｐゴシック" panose="020B0600070205080204" pitchFamily="34" charset="-128"/>
            </a:endParaRPr>
          </a:p>
        </p:txBody>
      </p:sp>
      <p:sp>
        <p:nvSpPr>
          <p:cNvPr id="2765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C8368B1-798B-4D69-B95D-CAEC9721C28F}" type="slidenum">
              <a:rPr kumimoji="0" lang="es-ES" altLang="es-E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s-ES" altLang="es-E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93277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s-ES">
                <a:ea typeface="ＭＳ Ｐゴシック" panose="020B0600070205080204" pitchFamily="34" charset="-128"/>
              </a:rPr>
              <a:t>Our joint project, OPERA (</a:t>
            </a:r>
            <a:r>
              <a:rPr lang="en-US" altLang="es-ES" b="1">
                <a:solidFill>
                  <a:srgbClr val="595959"/>
                </a:solidFill>
                <a:ea typeface="ＭＳ Ｐゴシック" panose="020B0600070205080204" pitchFamily="34" charset="-128"/>
              </a:rPr>
              <a:t>Office for the Promotion of European Research Activities</a:t>
            </a:r>
            <a:r>
              <a:rPr lang="en-US" altLang="es-ES">
                <a:solidFill>
                  <a:srgbClr val="595959"/>
                </a:solidFill>
                <a:ea typeface="ＭＳ Ｐゴシック" panose="020B0600070205080204" pitchFamily="34" charset="-128"/>
              </a:rPr>
              <a:t>)</a:t>
            </a:r>
            <a:r>
              <a:rPr lang="en-US" altLang="es-ES" b="1">
                <a:solidFill>
                  <a:srgbClr val="595959"/>
                </a:solidFill>
                <a:ea typeface="ＭＳ Ｐゴシック" panose="020B0600070205080204" pitchFamily="34" charset="-128"/>
              </a:rPr>
              <a:t> </a:t>
            </a:r>
            <a:r>
              <a:rPr lang="en-GB" altLang="es-ES">
                <a:ea typeface="ＭＳ Ｐゴシック" panose="020B0600070205080204" pitchFamily="34" charset="-128"/>
              </a:rPr>
              <a:t>, is an initiative aimed at:</a:t>
            </a:r>
          </a:p>
          <a:p>
            <a:endParaRPr lang="en-GB" altLang="es-ES">
              <a:ea typeface="ＭＳ Ｐゴシック" panose="020B0600070205080204" pitchFamily="34" charset="-128"/>
            </a:endParaRPr>
          </a:p>
          <a:p>
            <a:pPr>
              <a:lnSpc>
                <a:spcPct val="150000"/>
              </a:lnSpc>
              <a:buSzPct val="90000"/>
              <a:buFont typeface="Wingdings" panose="05000000000000000000" pitchFamily="2" charset="2"/>
              <a:buChar char="q"/>
            </a:pPr>
            <a:r>
              <a:rPr lang="en-GB" altLang="es-ES">
                <a:solidFill>
                  <a:srgbClr val="595959"/>
                </a:solidFill>
                <a:ea typeface="ＭＳ Ｐゴシック" panose="020B0600070205080204" pitchFamily="34" charset="-128"/>
              </a:rPr>
              <a:t>Supporting the A-4U to achieve better and more competitive research at European and international level.</a:t>
            </a:r>
            <a:endParaRPr lang="es-ES" altLang="es-ES">
              <a:solidFill>
                <a:srgbClr val="595959"/>
              </a:solidFill>
              <a:ea typeface="ＭＳ Ｐゴシック" panose="020B0600070205080204" pitchFamily="34" charset="-128"/>
            </a:endParaRPr>
          </a:p>
          <a:p>
            <a:pPr>
              <a:lnSpc>
                <a:spcPct val="150000"/>
              </a:lnSpc>
              <a:buSzPct val="90000"/>
              <a:buFont typeface="Wingdings" panose="05000000000000000000" pitchFamily="2" charset="2"/>
              <a:buChar char="q"/>
            </a:pPr>
            <a:r>
              <a:rPr lang="en-GB" altLang="es-ES">
                <a:solidFill>
                  <a:srgbClr val="595959"/>
                </a:solidFill>
                <a:ea typeface="ＭＳ Ｐゴシック" panose="020B0600070205080204" pitchFamily="34" charset="-128"/>
              </a:rPr>
              <a:t>Identifying new policies and funding opportunities of interest to the A-4U.</a:t>
            </a:r>
            <a:endParaRPr lang="es-ES" altLang="es-ES">
              <a:solidFill>
                <a:srgbClr val="595959"/>
              </a:solidFill>
              <a:ea typeface="ＭＳ Ｐゴシック" panose="020B0600070205080204" pitchFamily="34" charset="-128"/>
            </a:endParaRPr>
          </a:p>
          <a:p>
            <a:pPr>
              <a:lnSpc>
                <a:spcPct val="150000"/>
              </a:lnSpc>
              <a:buSzPct val="90000"/>
              <a:buFont typeface="Wingdings" panose="05000000000000000000" pitchFamily="2" charset="2"/>
              <a:buChar char="q"/>
            </a:pPr>
            <a:r>
              <a:rPr lang="en-GB" altLang="es-ES">
                <a:solidFill>
                  <a:srgbClr val="595959"/>
                </a:solidFill>
                <a:ea typeface="ＭＳ Ｐゴシック" panose="020B0600070205080204" pitchFamily="34" charset="-128"/>
              </a:rPr>
              <a:t>Participating in and influencing R&amp;D&amp;I European policy decision-making.</a:t>
            </a:r>
            <a:endParaRPr lang="es-ES" altLang="es-ES">
              <a:solidFill>
                <a:srgbClr val="595959"/>
              </a:solidFill>
              <a:ea typeface="ＭＳ Ｐゴシック" panose="020B0600070205080204" pitchFamily="34" charset="-128"/>
            </a:endParaRPr>
          </a:p>
          <a:p>
            <a:pPr>
              <a:lnSpc>
                <a:spcPct val="150000"/>
              </a:lnSpc>
              <a:buSzPct val="90000"/>
              <a:buFont typeface="Wingdings" panose="05000000000000000000" pitchFamily="2" charset="2"/>
              <a:buChar char="q"/>
            </a:pPr>
            <a:r>
              <a:rPr lang="en-GB" altLang="es-ES">
                <a:solidFill>
                  <a:srgbClr val="595959"/>
                </a:solidFill>
                <a:ea typeface="ＭＳ Ｐゴシック" panose="020B0600070205080204" pitchFamily="34" charset="-128"/>
              </a:rPr>
              <a:t>Providing personalized assistance in Europe to A-4U researchers. </a:t>
            </a:r>
            <a:endParaRPr lang="es-ES" altLang="es-ES">
              <a:solidFill>
                <a:srgbClr val="595959"/>
              </a:solidFill>
              <a:ea typeface="ＭＳ Ｐゴシック" panose="020B0600070205080204" pitchFamily="34" charset="-128"/>
            </a:endParaRPr>
          </a:p>
          <a:p>
            <a:endParaRPr lang="en-US" altLang="es-ES">
              <a:ea typeface="ＭＳ Ｐゴシック" panose="020B0600070205080204" pitchFamily="34" charset="-128"/>
            </a:endParaRPr>
          </a:p>
        </p:txBody>
      </p:sp>
      <p:sp>
        <p:nvSpPr>
          <p:cNvPr id="3482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AC782B0-1C3B-4F10-A596-27202C8DA295}" type="slidenum">
              <a:rPr kumimoji="0" lang="es-ES" altLang="es-E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s-ES" altLang="es-ES"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654796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ortada">
    <p:spTree>
      <p:nvGrpSpPr>
        <p:cNvPr id="1" name=""/>
        <p:cNvGrpSpPr/>
        <p:nvPr/>
      </p:nvGrpSpPr>
      <p:grpSpPr>
        <a:xfrm>
          <a:off x="0" y="0"/>
          <a:ext cx="0" cy="0"/>
          <a:chOff x="0" y="0"/>
          <a:chExt cx="0" cy="0"/>
        </a:xfrm>
      </p:grpSpPr>
      <p:pic>
        <p:nvPicPr>
          <p:cNvPr id="17" name="16 Imagen" descr="Petalos más vivos.jpg"/>
          <p:cNvPicPr>
            <a:picLocks noChangeAspect="1"/>
          </p:cNvPicPr>
          <p:nvPr userDrawn="1"/>
        </p:nvPicPr>
        <p:blipFill>
          <a:blip r:embed="rId2"/>
          <a:stretch>
            <a:fillRect/>
          </a:stretch>
        </p:blipFill>
        <p:spPr>
          <a:xfrm>
            <a:off x="-870794" y="-404384"/>
            <a:ext cx="7837587" cy="5802860"/>
          </a:xfrm>
          <a:prstGeom prst="rect">
            <a:avLst/>
          </a:prstGeom>
        </p:spPr>
      </p:pic>
      <p:sp>
        <p:nvSpPr>
          <p:cNvPr id="2" name="Título 1"/>
          <p:cNvSpPr>
            <a:spLocks noGrp="1"/>
          </p:cNvSpPr>
          <p:nvPr>
            <p:ph type="ctrTitle" hasCustomPrompt="1"/>
          </p:nvPr>
        </p:nvSpPr>
        <p:spPr>
          <a:xfrm>
            <a:off x="914400" y="2342735"/>
            <a:ext cx="10363200" cy="709553"/>
          </a:xfrm>
        </p:spPr>
        <p:txBody>
          <a:bodyPr>
            <a:normAutofit/>
          </a:bodyPr>
          <a:lstStyle>
            <a:lvl1pPr algn="l">
              <a:defRPr sz="4000" b="1" i="0">
                <a:solidFill>
                  <a:srgbClr val="002087"/>
                </a:solidFill>
                <a:latin typeface="Arial"/>
                <a:cs typeface="Arial"/>
              </a:defRPr>
            </a:lvl1pPr>
          </a:lstStyle>
          <a:p>
            <a:r>
              <a:rPr lang="es-ES_tradnl" dirty="0"/>
              <a:t>Alianza 4 Universidades</a:t>
            </a:r>
            <a:br>
              <a:rPr lang="es-ES_tradnl" dirty="0"/>
            </a:br>
            <a:r>
              <a:rPr lang="es-ES_tradnl" dirty="0"/>
              <a:t>(</a:t>
            </a:r>
            <a:r>
              <a:rPr lang="es-ES" dirty="0"/>
              <a:t>Alliance 4 </a:t>
            </a:r>
            <a:r>
              <a:rPr lang="es-ES" dirty="0" err="1"/>
              <a:t>Universitas</a:t>
            </a:r>
            <a:r>
              <a:rPr lang="es-ES_tradnl" dirty="0"/>
              <a:t>)</a:t>
            </a:r>
            <a:endParaRPr lang="es-ES" dirty="0"/>
          </a:p>
        </p:txBody>
      </p:sp>
      <p:sp>
        <p:nvSpPr>
          <p:cNvPr id="3" name="Subtítulo 2"/>
          <p:cNvSpPr>
            <a:spLocks noGrp="1"/>
          </p:cNvSpPr>
          <p:nvPr>
            <p:ph type="subTitle" idx="1" hasCustomPrompt="1"/>
          </p:nvPr>
        </p:nvSpPr>
        <p:spPr>
          <a:xfrm>
            <a:off x="914400" y="4102263"/>
            <a:ext cx="8534400" cy="864142"/>
          </a:xfrm>
        </p:spPr>
        <p:txBody>
          <a:bodyPr>
            <a:normAutofit/>
          </a:bodyPr>
          <a:lstStyle>
            <a:lvl1pPr marL="0" indent="0" algn="l">
              <a:buNone/>
              <a:defRPr sz="2000" b="1" baseline="0">
                <a:solidFill>
                  <a:schemeClr val="tx1">
                    <a:lumMod val="65000"/>
                    <a:lumOff val="3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At </a:t>
            </a:r>
            <a:r>
              <a:rPr lang="es-ES_tradnl" dirty="0" err="1"/>
              <a:t>the</a:t>
            </a:r>
            <a:r>
              <a:rPr lang="es-ES_tradnl" dirty="0"/>
              <a:t> </a:t>
            </a:r>
            <a:r>
              <a:rPr lang="es-ES_tradnl" dirty="0" err="1"/>
              <a:t>forefront</a:t>
            </a:r>
            <a:r>
              <a:rPr lang="es-ES_tradnl" dirty="0"/>
              <a:t> of </a:t>
            </a:r>
            <a:r>
              <a:rPr lang="es-ES_tradnl" dirty="0" err="1"/>
              <a:t>research</a:t>
            </a:r>
            <a:r>
              <a:rPr lang="es-ES_tradnl" dirty="0"/>
              <a:t>,</a:t>
            </a:r>
          </a:p>
          <a:p>
            <a:r>
              <a:rPr lang="es-ES_tradnl" dirty="0" err="1"/>
              <a:t>Academic</a:t>
            </a:r>
            <a:r>
              <a:rPr lang="es-ES_tradnl" dirty="0"/>
              <a:t> </a:t>
            </a:r>
            <a:r>
              <a:rPr lang="es-ES_tradnl" dirty="0" err="1"/>
              <a:t>excellence</a:t>
            </a:r>
            <a:endParaRPr lang="es-ES_tradnl" dirty="0"/>
          </a:p>
          <a:p>
            <a:r>
              <a:rPr lang="es-ES_tradnl" dirty="0"/>
              <a:t>And </a:t>
            </a:r>
            <a:r>
              <a:rPr lang="es-ES_tradnl" dirty="0" err="1"/>
              <a:t>technology</a:t>
            </a:r>
            <a:r>
              <a:rPr lang="es-ES_tradnl" dirty="0"/>
              <a:t> &amp; </a:t>
            </a:r>
            <a:r>
              <a:rPr lang="es-ES_tradnl" dirty="0" err="1"/>
              <a:t>innovation</a:t>
            </a:r>
            <a:endParaRPr lang="es-ES" dirty="0"/>
          </a:p>
        </p:txBody>
      </p:sp>
      <p:sp>
        <p:nvSpPr>
          <p:cNvPr id="25" name="Rectángulo 24"/>
          <p:cNvSpPr/>
          <p:nvPr userDrawn="1"/>
        </p:nvSpPr>
        <p:spPr>
          <a:xfrm>
            <a:off x="3048000" y="6759493"/>
            <a:ext cx="3048000" cy="10426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26" name="Rectángulo 25"/>
          <p:cNvSpPr/>
          <p:nvPr userDrawn="1"/>
        </p:nvSpPr>
        <p:spPr>
          <a:xfrm>
            <a:off x="0" y="6759493"/>
            <a:ext cx="3048000" cy="10426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27" name="Rectángulo 26"/>
          <p:cNvSpPr/>
          <p:nvPr userDrawn="1"/>
        </p:nvSpPr>
        <p:spPr>
          <a:xfrm>
            <a:off x="6096000" y="6759493"/>
            <a:ext cx="3048000" cy="104268"/>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28" name="Rectángulo 27"/>
          <p:cNvSpPr/>
          <p:nvPr userDrawn="1"/>
        </p:nvSpPr>
        <p:spPr>
          <a:xfrm>
            <a:off x="9144000" y="6759493"/>
            <a:ext cx="3048000" cy="104268"/>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pic>
        <p:nvPicPr>
          <p:cNvPr id="18" name="17 Imagen" descr="Logos 4 universidades en horizontal.JPG"/>
          <p:cNvPicPr>
            <a:picLocks noChangeAspect="1"/>
          </p:cNvPicPr>
          <p:nvPr userDrawn="1"/>
        </p:nvPicPr>
        <p:blipFill>
          <a:blip r:embed="rId3"/>
          <a:stretch>
            <a:fillRect/>
          </a:stretch>
        </p:blipFill>
        <p:spPr>
          <a:xfrm>
            <a:off x="1244600" y="5750667"/>
            <a:ext cx="9702800" cy="942975"/>
          </a:xfrm>
          <a:prstGeom prst="rect">
            <a:avLst/>
          </a:prstGeom>
        </p:spPr>
      </p:pic>
      <p:pic>
        <p:nvPicPr>
          <p:cNvPr id="19" name="18 Imagen" descr="Logo A4u fondo blanco.jpg"/>
          <p:cNvPicPr>
            <a:picLocks noChangeAspect="1"/>
          </p:cNvPicPr>
          <p:nvPr userDrawn="1"/>
        </p:nvPicPr>
        <p:blipFill>
          <a:blip r:embed="rId4"/>
          <a:stretch>
            <a:fillRect/>
          </a:stretch>
        </p:blipFill>
        <p:spPr>
          <a:xfrm>
            <a:off x="7682144" y="188441"/>
            <a:ext cx="4509856" cy="794971"/>
          </a:xfrm>
          <a:prstGeom prst="rect">
            <a:avLst/>
          </a:prstGeom>
        </p:spPr>
      </p:pic>
    </p:spTree>
    <p:extLst>
      <p:ext uri="{BB962C8B-B14F-4D97-AF65-F5344CB8AC3E}">
        <p14:creationId xmlns:p14="http://schemas.microsoft.com/office/powerpoint/2010/main" val="114302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3"/>
          <p:cNvSpPr>
            <a:spLocks noGrp="1"/>
          </p:cNvSpPr>
          <p:nvPr>
            <p:ph type="dt" sz="half" idx="10"/>
          </p:nvPr>
        </p:nvSpPr>
        <p:spPr/>
        <p:txBody>
          <a:bodyPr/>
          <a:lstStyle>
            <a:lvl1pPr>
              <a:defRPr/>
            </a:lvl1pPr>
          </a:lstStyle>
          <a:p>
            <a:pPr>
              <a:defRPr/>
            </a:pPr>
            <a:fld id="{1326D15B-EAA1-44B8-9A41-8EB72777FAF8}" type="datetime1">
              <a:rPr lang="es-ES_tradnl" altLang="es-ES"/>
              <a:pPr>
                <a:defRPr/>
              </a:pPr>
              <a:t>21/01/2018</a:t>
            </a:fld>
            <a:endParaRPr lang="es-ES_tradnl" altLang="es-ES"/>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fld id="{39DF0A9E-5818-47F1-A117-4518A6C8DE6E}" type="slidenum">
              <a:rPr lang="es-ES_tradnl" altLang="es-ES"/>
              <a:pPr/>
              <a:t>‹#›</a:t>
            </a:fld>
            <a:endParaRPr lang="es-ES_tradnl" altLang="es-ES"/>
          </a:p>
        </p:txBody>
      </p:sp>
    </p:spTree>
    <p:extLst>
      <p:ext uri="{BB962C8B-B14F-4D97-AF65-F5344CB8AC3E}">
        <p14:creationId xmlns:p14="http://schemas.microsoft.com/office/powerpoint/2010/main" val="3752865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3"/>
          <p:cNvSpPr>
            <a:spLocks noGrp="1"/>
          </p:cNvSpPr>
          <p:nvPr>
            <p:ph type="dt" sz="half" idx="10"/>
          </p:nvPr>
        </p:nvSpPr>
        <p:spPr/>
        <p:txBody>
          <a:bodyPr/>
          <a:lstStyle>
            <a:lvl1pPr>
              <a:defRPr/>
            </a:lvl1pPr>
          </a:lstStyle>
          <a:p>
            <a:pPr>
              <a:defRPr/>
            </a:pPr>
            <a:fld id="{F6F780B6-5621-4D5D-AB9F-6A82B555D612}" type="datetime1">
              <a:rPr lang="es-ES_tradnl" altLang="es-ES"/>
              <a:pPr>
                <a:defRPr/>
              </a:pPr>
              <a:t>21/01/2018</a:t>
            </a:fld>
            <a:endParaRPr lang="es-ES_tradnl" altLang="es-ES"/>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fld id="{9AC3210F-74B2-4C69-B19E-EE3C4E0014C1}" type="slidenum">
              <a:rPr lang="es-ES_tradnl" altLang="es-ES"/>
              <a:pPr/>
              <a:t>‹#›</a:t>
            </a:fld>
            <a:endParaRPr lang="es-ES_tradnl" altLang="es-ES"/>
          </a:p>
        </p:txBody>
      </p:sp>
    </p:spTree>
    <p:extLst>
      <p:ext uri="{BB962C8B-B14F-4D97-AF65-F5344CB8AC3E}">
        <p14:creationId xmlns:p14="http://schemas.microsoft.com/office/powerpoint/2010/main" val="1376136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86B23B31-3D6B-433C-BCDE-D8A76EA79273}" type="datetime1">
              <a:rPr lang="es-ES_tradnl" altLang="es-ES"/>
              <a:pPr>
                <a:defRPr/>
              </a:pPr>
              <a:t>21/01/2018</a:t>
            </a:fld>
            <a:endParaRPr lang="es-ES_tradnl" alt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fld id="{A81FB4C1-D7D3-41DA-A062-256B9CBD9FD3}" type="slidenum">
              <a:rPr lang="es-ES_tradnl" altLang="es-ES"/>
              <a:pPr/>
              <a:t>‹#›</a:t>
            </a:fld>
            <a:endParaRPr lang="es-ES_tradnl" altLang="es-ES"/>
          </a:p>
        </p:txBody>
      </p:sp>
    </p:spTree>
    <p:extLst>
      <p:ext uri="{BB962C8B-B14F-4D97-AF65-F5344CB8AC3E}">
        <p14:creationId xmlns:p14="http://schemas.microsoft.com/office/powerpoint/2010/main" val="569731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E78CD577-B258-4588-806A-12F395C6AD4E}" type="datetime1">
              <a:rPr lang="es-ES_tradnl" altLang="es-ES"/>
              <a:pPr>
                <a:defRPr/>
              </a:pPr>
              <a:t>21/01/2018</a:t>
            </a:fld>
            <a:endParaRPr lang="es-ES_tradnl" alt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fld id="{47FBDCE4-56D3-442B-AD34-1805855DE74D}" type="slidenum">
              <a:rPr lang="es-ES_tradnl" altLang="es-ES"/>
              <a:pPr/>
              <a:t>‹#›</a:t>
            </a:fld>
            <a:endParaRPr lang="es-ES_tradnl" altLang="es-ES"/>
          </a:p>
        </p:txBody>
      </p:sp>
    </p:spTree>
    <p:extLst>
      <p:ext uri="{BB962C8B-B14F-4D97-AF65-F5344CB8AC3E}">
        <p14:creationId xmlns:p14="http://schemas.microsoft.com/office/powerpoint/2010/main" val="2528391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4260A811-AE49-46F0-B692-C775E4FD5FBD}" type="datetime1">
              <a:rPr lang="es-ES_tradnl" altLang="es-ES"/>
              <a:pPr>
                <a:defRPr/>
              </a:pPr>
              <a:t>21/01/2018</a:t>
            </a:fld>
            <a:endParaRPr lang="es-ES_tradnl" alt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fld id="{CB9CB03C-D321-4D56-8AF1-011ED87B3D9B}" type="slidenum">
              <a:rPr lang="es-ES_tradnl" altLang="es-ES"/>
              <a:pPr/>
              <a:t>‹#›</a:t>
            </a:fld>
            <a:endParaRPr lang="es-ES_tradnl" altLang="es-ES"/>
          </a:p>
        </p:txBody>
      </p:sp>
    </p:spTree>
    <p:extLst>
      <p:ext uri="{BB962C8B-B14F-4D97-AF65-F5344CB8AC3E}">
        <p14:creationId xmlns:p14="http://schemas.microsoft.com/office/powerpoint/2010/main" val="3439157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lvl1pPr>
              <a:defRPr/>
            </a:lvl1pPr>
          </a:lstStyle>
          <a:p>
            <a:pPr>
              <a:defRPr/>
            </a:pPr>
            <a:fld id="{A779145F-8638-4331-BAD9-D258C615CD82}" type="datetime1">
              <a:rPr lang="es-ES_tradnl" altLang="es-ES"/>
              <a:pPr>
                <a:defRPr/>
              </a:pPr>
              <a:t>21/01/2018</a:t>
            </a:fld>
            <a:endParaRPr lang="es-ES_tradnl" alt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41163F67-28AC-431E-9BB4-C6926CAFDEB1}" type="slidenum">
              <a:rPr lang="es-ES_tradnl" altLang="es-ES"/>
              <a:pPr/>
              <a:t>‹#›</a:t>
            </a:fld>
            <a:endParaRPr lang="es-ES_tradnl" altLang="es-ES"/>
          </a:p>
        </p:txBody>
      </p:sp>
    </p:spTree>
    <p:extLst>
      <p:ext uri="{BB962C8B-B14F-4D97-AF65-F5344CB8AC3E}">
        <p14:creationId xmlns:p14="http://schemas.microsoft.com/office/powerpoint/2010/main" val="36958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lvl1pPr>
              <a:defRPr/>
            </a:lvl1pPr>
          </a:lstStyle>
          <a:p>
            <a:pPr>
              <a:defRPr/>
            </a:pPr>
            <a:fld id="{5AF4A1F8-D13F-4941-BDE4-A9D8A0531583}" type="datetime1">
              <a:rPr lang="es-ES_tradnl" altLang="es-ES"/>
              <a:pPr>
                <a:defRPr/>
              </a:pPr>
              <a:t>21/01/2018</a:t>
            </a:fld>
            <a:endParaRPr lang="es-ES_tradnl" alt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CFF5A5CD-F6B4-467F-9F7C-72AF14F13F3A}" type="slidenum">
              <a:rPr lang="es-ES_tradnl" altLang="es-ES"/>
              <a:pPr/>
              <a:t>‹#›</a:t>
            </a:fld>
            <a:endParaRPr lang="es-ES_tradnl" altLang="es-ES"/>
          </a:p>
        </p:txBody>
      </p:sp>
    </p:spTree>
    <p:extLst>
      <p:ext uri="{BB962C8B-B14F-4D97-AF65-F5344CB8AC3E}">
        <p14:creationId xmlns:p14="http://schemas.microsoft.com/office/powerpoint/2010/main" val="1144347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a:t>Clic para editar título</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lvl1pPr>
              <a:defRPr/>
            </a:lvl1pPr>
          </a:lstStyle>
          <a:p>
            <a:pPr>
              <a:defRPr/>
            </a:pPr>
            <a:fld id="{6A7A7A68-5F3B-4018-8CEC-8D817E5AB8B2}" type="datetime1">
              <a:rPr lang="es-ES_tradnl"/>
              <a:pPr>
                <a:defRPr/>
              </a:pPr>
              <a:t>21/01/2018</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A4C4C2EB-4B08-40C0-B2BE-6652E50DF109}" type="slidenum">
              <a:rPr lang="es-ES_tradnl" altLang="en-US"/>
              <a:pPr/>
              <a:t>‹#›</a:t>
            </a:fld>
            <a:endParaRPr lang="es-ES_tradnl" altLang="en-US"/>
          </a:p>
        </p:txBody>
      </p:sp>
    </p:spTree>
    <p:extLst>
      <p:ext uri="{BB962C8B-B14F-4D97-AF65-F5344CB8AC3E}">
        <p14:creationId xmlns:p14="http://schemas.microsoft.com/office/powerpoint/2010/main" val="97769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lvl1pPr>
              <a:defRPr/>
            </a:lvl1pPr>
          </a:lstStyle>
          <a:p>
            <a:pPr>
              <a:defRPr/>
            </a:pPr>
            <a:fld id="{88B34797-00E4-40E4-A4EC-00B3BEE49A4D}" type="datetime1">
              <a:rPr lang="es-ES_tradnl"/>
              <a:pPr>
                <a:defRPr/>
              </a:pPr>
              <a:t>21/01/2018</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21FB0A5D-3FB0-4875-B34B-321F25929845}" type="slidenum">
              <a:rPr lang="es-ES_tradnl" altLang="en-US"/>
              <a:pPr/>
              <a:t>‹#›</a:t>
            </a:fld>
            <a:endParaRPr lang="es-ES_tradnl" altLang="en-US"/>
          </a:p>
        </p:txBody>
      </p:sp>
    </p:spTree>
    <p:extLst>
      <p:ext uri="{BB962C8B-B14F-4D97-AF65-F5344CB8AC3E}">
        <p14:creationId xmlns:p14="http://schemas.microsoft.com/office/powerpoint/2010/main" val="1809190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B6086749-5D9C-4457-83A7-E06D9EB509D7}" type="datetime1">
              <a:rPr lang="es-ES_tradnl"/>
              <a:pPr>
                <a:defRPr/>
              </a:pPr>
              <a:t>21/01/2018</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5525B18D-339E-484E-A7DC-4F56730461D0}" type="slidenum">
              <a:rPr lang="es-ES_tradnl" altLang="en-US"/>
              <a:pPr/>
              <a:t>‹#›</a:t>
            </a:fld>
            <a:endParaRPr lang="es-ES_tradnl" altLang="en-US"/>
          </a:p>
        </p:txBody>
      </p:sp>
    </p:spTree>
    <p:extLst>
      <p:ext uri="{BB962C8B-B14F-4D97-AF65-F5344CB8AC3E}">
        <p14:creationId xmlns:p14="http://schemas.microsoft.com/office/powerpoint/2010/main" val="322557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ción">
    <p:spTree>
      <p:nvGrpSpPr>
        <p:cNvPr id="1" name=""/>
        <p:cNvGrpSpPr/>
        <p:nvPr/>
      </p:nvGrpSpPr>
      <p:grpSpPr>
        <a:xfrm>
          <a:off x="0" y="0"/>
          <a:ext cx="0" cy="0"/>
          <a:chOff x="0" y="0"/>
          <a:chExt cx="0" cy="0"/>
        </a:xfrm>
      </p:grpSpPr>
      <p:pic>
        <p:nvPicPr>
          <p:cNvPr id="12" name="11 Imagen" descr="Petalos mas apagados.jpg"/>
          <p:cNvPicPr>
            <a:picLocks noChangeAspect="1"/>
          </p:cNvPicPr>
          <p:nvPr userDrawn="1"/>
        </p:nvPicPr>
        <p:blipFill>
          <a:blip r:embed="rId2"/>
          <a:stretch>
            <a:fillRect/>
          </a:stretch>
        </p:blipFill>
        <p:spPr>
          <a:xfrm>
            <a:off x="-1802335" y="585926"/>
            <a:ext cx="7452131" cy="5517472"/>
          </a:xfrm>
          <a:prstGeom prst="rect">
            <a:avLst/>
          </a:prstGeom>
        </p:spPr>
      </p:pic>
      <p:sp>
        <p:nvSpPr>
          <p:cNvPr id="3" name="Marcador de texto 2"/>
          <p:cNvSpPr>
            <a:spLocks noGrp="1"/>
          </p:cNvSpPr>
          <p:nvPr>
            <p:ph type="body" idx="1"/>
          </p:nvPr>
        </p:nvSpPr>
        <p:spPr>
          <a:xfrm>
            <a:off x="6211938" y="1809958"/>
            <a:ext cx="5114345" cy="3797729"/>
          </a:xfrm>
        </p:spPr>
        <p:txBody>
          <a:bodyPr anchor="t" anchorCtr="0"/>
          <a:lstStyle>
            <a:lvl1pPr marL="0" indent="0">
              <a:buNone/>
              <a:defRPr sz="2000">
                <a:solidFill>
                  <a:schemeClr val="tx1">
                    <a:tint val="7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a:t>Haga clic para modificar el estilo de texto del patrón</a:t>
            </a:r>
          </a:p>
        </p:txBody>
      </p:sp>
      <p:sp>
        <p:nvSpPr>
          <p:cNvPr id="18" name="Rectángulo 17"/>
          <p:cNvSpPr/>
          <p:nvPr userDrawn="1"/>
        </p:nvSpPr>
        <p:spPr>
          <a:xfrm>
            <a:off x="3048000" y="6758674"/>
            <a:ext cx="3048000" cy="10426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19" name="Rectángulo 18"/>
          <p:cNvSpPr/>
          <p:nvPr userDrawn="1"/>
        </p:nvSpPr>
        <p:spPr>
          <a:xfrm>
            <a:off x="0" y="6758674"/>
            <a:ext cx="3048000" cy="10426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20" name="Rectángulo 19"/>
          <p:cNvSpPr/>
          <p:nvPr userDrawn="1"/>
        </p:nvSpPr>
        <p:spPr>
          <a:xfrm>
            <a:off x="6096000" y="6758674"/>
            <a:ext cx="3048000" cy="104268"/>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21" name="Rectángulo 20"/>
          <p:cNvSpPr/>
          <p:nvPr userDrawn="1"/>
        </p:nvSpPr>
        <p:spPr>
          <a:xfrm>
            <a:off x="9144000" y="6758674"/>
            <a:ext cx="3048000" cy="104268"/>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2" name="Título 1"/>
          <p:cNvSpPr>
            <a:spLocks noGrp="1"/>
          </p:cNvSpPr>
          <p:nvPr>
            <p:ph type="title" hasCustomPrompt="1"/>
          </p:nvPr>
        </p:nvSpPr>
        <p:spPr>
          <a:xfrm>
            <a:off x="1083537" y="1809958"/>
            <a:ext cx="3549257" cy="1362075"/>
          </a:xfrm>
        </p:spPr>
        <p:txBody>
          <a:bodyPr anchor="t">
            <a:normAutofit/>
          </a:bodyPr>
          <a:lstStyle>
            <a:lvl1pPr algn="l">
              <a:defRPr sz="2800" b="1" cap="none">
                <a:solidFill>
                  <a:srgbClr val="FFFFFF"/>
                </a:solidFill>
                <a:latin typeface="Arial"/>
                <a:cs typeface="Arial"/>
              </a:defRPr>
            </a:lvl1pPr>
          </a:lstStyle>
          <a:p>
            <a:r>
              <a:rPr lang="es-ES_tradnl" dirty="0"/>
              <a:t>clic para editar título</a:t>
            </a:r>
            <a:endParaRPr lang="es-ES" dirty="0"/>
          </a:p>
        </p:txBody>
      </p:sp>
      <p:pic>
        <p:nvPicPr>
          <p:cNvPr id="11" name="10 Imagen" descr="Logo A4u fondo blanco.jpg"/>
          <p:cNvPicPr>
            <a:picLocks noChangeAspect="1"/>
          </p:cNvPicPr>
          <p:nvPr userDrawn="1"/>
        </p:nvPicPr>
        <p:blipFill>
          <a:blip r:embed="rId3"/>
          <a:stretch>
            <a:fillRect/>
          </a:stretch>
        </p:blipFill>
        <p:spPr>
          <a:xfrm>
            <a:off x="7682144" y="188441"/>
            <a:ext cx="4509856" cy="794971"/>
          </a:xfrm>
          <a:prstGeom prst="rect">
            <a:avLst/>
          </a:prstGeom>
        </p:spPr>
      </p:pic>
    </p:spTree>
    <p:extLst>
      <p:ext uri="{BB962C8B-B14F-4D97-AF65-F5344CB8AC3E}">
        <p14:creationId xmlns:p14="http://schemas.microsoft.com/office/powerpoint/2010/main" val="1410969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3"/>
          <p:cNvSpPr>
            <a:spLocks noGrp="1"/>
          </p:cNvSpPr>
          <p:nvPr>
            <p:ph type="dt" sz="half" idx="10"/>
          </p:nvPr>
        </p:nvSpPr>
        <p:spPr/>
        <p:txBody>
          <a:bodyPr/>
          <a:lstStyle>
            <a:lvl1pPr>
              <a:defRPr/>
            </a:lvl1pPr>
          </a:lstStyle>
          <a:p>
            <a:pPr>
              <a:defRPr/>
            </a:pPr>
            <a:fld id="{690E9CB7-4B96-4C60-9487-BA802CF09A87}" type="datetime1">
              <a:rPr lang="es-ES_tradnl"/>
              <a:pPr>
                <a:defRPr/>
              </a:pPr>
              <a:t>21/01/2018</a:t>
            </a:fld>
            <a:endParaRPr lang="es-ES_tradnl"/>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fld id="{F8F5C916-E26E-4B84-AAA6-C9FDBACAC945}" type="slidenum">
              <a:rPr lang="es-ES_tradnl" altLang="en-US"/>
              <a:pPr/>
              <a:t>‹#›</a:t>
            </a:fld>
            <a:endParaRPr lang="es-ES_tradnl" altLang="en-US"/>
          </a:p>
        </p:txBody>
      </p:sp>
    </p:spTree>
    <p:extLst>
      <p:ext uri="{BB962C8B-B14F-4D97-AF65-F5344CB8AC3E}">
        <p14:creationId xmlns:p14="http://schemas.microsoft.com/office/powerpoint/2010/main" val="777513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3"/>
          <p:cNvSpPr>
            <a:spLocks noGrp="1"/>
          </p:cNvSpPr>
          <p:nvPr>
            <p:ph type="dt" sz="half" idx="10"/>
          </p:nvPr>
        </p:nvSpPr>
        <p:spPr/>
        <p:txBody>
          <a:bodyPr/>
          <a:lstStyle>
            <a:lvl1pPr>
              <a:defRPr/>
            </a:lvl1pPr>
          </a:lstStyle>
          <a:p>
            <a:pPr>
              <a:defRPr/>
            </a:pPr>
            <a:fld id="{D0A1A9EC-4B97-49D7-908B-D2D5694B1B01}" type="datetime1">
              <a:rPr lang="es-ES_tradnl"/>
              <a:pPr>
                <a:defRPr/>
              </a:pPr>
              <a:t>21/01/2018</a:t>
            </a:fld>
            <a:endParaRPr lang="es-ES_tradnl"/>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fld id="{9D63D166-3CBB-4170-AA8F-3C575D7F7C1D}" type="slidenum">
              <a:rPr lang="es-ES_tradnl" altLang="en-US"/>
              <a:pPr/>
              <a:t>‹#›</a:t>
            </a:fld>
            <a:endParaRPr lang="es-ES_tradnl" altLang="en-US"/>
          </a:p>
        </p:txBody>
      </p:sp>
    </p:spTree>
    <p:extLst>
      <p:ext uri="{BB962C8B-B14F-4D97-AF65-F5344CB8AC3E}">
        <p14:creationId xmlns:p14="http://schemas.microsoft.com/office/powerpoint/2010/main" val="1889668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3"/>
          <p:cNvSpPr>
            <a:spLocks noGrp="1"/>
          </p:cNvSpPr>
          <p:nvPr>
            <p:ph type="dt" sz="half" idx="10"/>
          </p:nvPr>
        </p:nvSpPr>
        <p:spPr/>
        <p:txBody>
          <a:bodyPr/>
          <a:lstStyle>
            <a:lvl1pPr>
              <a:defRPr/>
            </a:lvl1pPr>
          </a:lstStyle>
          <a:p>
            <a:pPr>
              <a:defRPr/>
            </a:pPr>
            <a:fld id="{AFB086C5-1155-453F-BA14-48CF0EAFFD8A}" type="datetime1">
              <a:rPr lang="es-ES_tradnl"/>
              <a:pPr>
                <a:defRPr/>
              </a:pPr>
              <a:t>21/01/2018</a:t>
            </a:fld>
            <a:endParaRPr lang="es-ES_tradnl"/>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fld id="{609B165A-E4A6-4CEA-97EF-D6D18E66F452}" type="slidenum">
              <a:rPr lang="es-ES_tradnl" altLang="en-US"/>
              <a:pPr/>
              <a:t>‹#›</a:t>
            </a:fld>
            <a:endParaRPr lang="es-ES_tradnl" altLang="en-US"/>
          </a:p>
        </p:txBody>
      </p:sp>
    </p:spTree>
    <p:extLst>
      <p:ext uri="{BB962C8B-B14F-4D97-AF65-F5344CB8AC3E}">
        <p14:creationId xmlns:p14="http://schemas.microsoft.com/office/powerpoint/2010/main" val="2161694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4A9C42ED-C086-443F-AA50-2FB7FFB80891}" type="datetime1">
              <a:rPr lang="es-ES_tradnl"/>
              <a:pPr>
                <a:defRPr/>
              </a:pPr>
              <a:t>21/01/2018</a:t>
            </a:fld>
            <a:endParaRPr lang="es-ES_tradnl"/>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fld id="{69D79DB0-9219-48ED-9618-ACBDE2587581}" type="slidenum">
              <a:rPr lang="es-ES_tradnl" altLang="en-US"/>
              <a:pPr/>
              <a:t>‹#›</a:t>
            </a:fld>
            <a:endParaRPr lang="es-ES_tradnl" altLang="en-US"/>
          </a:p>
        </p:txBody>
      </p:sp>
    </p:spTree>
    <p:extLst>
      <p:ext uri="{BB962C8B-B14F-4D97-AF65-F5344CB8AC3E}">
        <p14:creationId xmlns:p14="http://schemas.microsoft.com/office/powerpoint/2010/main" val="1998353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AEB5E30A-72DB-4189-A565-04E0963E9D70}" type="datetime1">
              <a:rPr lang="es-ES_tradnl"/>
              <a:pPr>
                <a:defRPr/>
              </a:pPr>
              <a:t>21/01/2018</a:t>
            </a:fld>
            <a:endParaRPr lang="es-ES_tradnl"/>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fld id="{A6461B6C-8C6F-45F5-B146-EACEFA2CA7B3}" type="slidenum">
              <a:rPr lang="es-ES_tradnl" altLang="en-US"/>
              <a:pPr/>
              <a:t>‹#›</a:t>
            </a:fld>
            <a:endParaRPr lang="es-ES_tradnl" altLang="en-US"/>
          </a:p>
        </p:txBody>
      </p:sp>
    </p:spTree>
    <p:extLst>
      <p:ext uri="{BB962C8B-B14F-4D97-AF65-F5344CB8AC3E}">
        <p14:creationId xmlns:p14="http://schemas.microsoft.com/office/powerpoint/2010/main" val="805984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78F64726-B33B-4AAB-8F95-FB02CCA9D2F6}" type="datetime1">
              <a:rPr lang="es-ES_tradnl"/>
              <a:pPr>
                <a:defRPr/>
              </a:pPr>
              <a:t>21/01/2018</a:t>
            </a:fld>
            <a:endParaRPr lang="es-ES_tradnl"/>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fld id="{074C8A85-FE4E-4E54-AA87-97EED3B10C38}" type="slidenum">
              <a:rPr lang="es-ES_tradnl" altLang="en-US"/>
              <a:pPr/>
              <a:t>‹#›</a:t>
            </a:fld>
            <a:endParaRPr lang="es-ES_tradnl" altLang="en-US"/>
          </a:p>
        </p:txBody>
      </p:sp>
    </p:spTree>
    <p:extLst>
      <p:ext uri="{BB962C8B-B14F-4D97-AF65-F5344CB8AC3E}">
        <p14:creationId xmlns:p14="http://schemas.microsoft.com/office/powerpoint/2010/main" val="4147336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lvl1pPr>
              <a:defRPr/>
            </a:lvl1pPr>
          </a:lstStyle>
          <a:p>
            <a:pPr>
              <a:defRPr/>
            </a:pPr>
            <a:fld id="{ED73E95C-924A-4A28-BD08-157FA6FC347D}" type="datetime1">
              <a:rPr lang="es-ES_tradnl"/>
              <a:pPr>
                <a:defRPr/>
              </a:pPr>
              <a:t>21/01/2018</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7D29D515-13E7-489E-8F6A-0C2EFD0DDF79}" type="slidenum">
              <a:rPr lang="es-ES_tradnl" altLang="en-US"/>
              <a:pPr/>
              <a:t>‹#›</a:t>
            </a:fld>
            <a:endParaRPr lang="es-ES_tradnl" altLang="en-US"/>
          </a:p>
        </p:txBody>
      </p:sp>
    </p:spTree>
    <p:extLst>
      <p:ext uri="{BB962C8B-B14F-4D97-AF65-F5344CB8AC3E}">
        <p14:creationId xmlns:p14="http://schemas.microsoft.com/office/powerpoint/2010/main" val="42874054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lvl1pPr>
              <a:defRPr/>
            </a:lvl1pPr>
          </a:lstStyle>
          <a:p>
            <a:pPr>
              <a:defRPr/>
            </a:pPr>
            <a:fld id="{A16AB486-520F-433C-A16A-0E63A4BBCB45}" type="datetime1">
              <a:rPr lang="es-ES_tradnl"/>
              <a:pPr>
                <a:defRPr/>
              </a:pPr>
              <a:t>21/01/2018</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8BA743BC-AAC3-46B1-B67E-6444CCB7ACE5}" type="slidenum">
              <a:rPr lang="es-ES_tradnl" altLang="en-US"/>
              <a:pPr/>
              <a:t>‹#›</a:t>
            </a:fld>
            <a:endParaRPr lang="es-ES_tradnl" altLang="en-US"/>
          </a:p>
        </p:txBody>
      </p:sp>
    </p:spTree>
    <p:extLst>
      <p:ext uri="{BB962C8B-B14F-4D97-AF65-F5344CB8AC3E}">
        <p14:creationId xmlns:p14="http://schemas.microsoft.com/office/powerpoint/2010/main" val="3581331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exto con fondo">
    <p:spTree>
      <p:nvGrpSpPr>
        <p:cNvPr id="1" name=""/>
        <p:cNvGrpSpPr/>
        <p:nvPr/>
      </p:nvGrpSpPr>
      <p:grpSpPr>
        <a:xfrm>
          <a:off x="0" y="0"/>
          <a:ext cx="0" cy="0"/>
          <a:chOff x="0" y="0"/>
          <a:chExt cx="0" cy="0"/>
        </a:xfrm>
      </p:grpSpPr>
      <p:sp>
        <p:nvSpPr>
          <p:cNvPr id="26" name="Rectángulo 25"/>
          <p:cNvSpPr/>
          <p:nvPr userDrawn="1"/>
        </p:nvSpPr>
        <p:spPr>
          <a:xfrm>
            <a:off x="0" y="1139182"/>
            <a:ext cx="12192000" cy="5474199"/>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2" name="Título 1"/>
          <p:cNvSpPr>
            <a:spLocks noGrp="1"/>
          </p:cNvSpPr>
          <p:nvPr>
            <p:ph type="title"/>
          </p:nvPr>
        </p:nvSpPr>
        <p:spPr>
          <a:xfrm>
            <a:off x="386979" y="4254"/>
            <a:ext cx="7721292" cy="781012"/>
          </a:xfrm>
        </p:spPr>
        <p:txBody>
          <a:bodyPr>
            <a:normAutofit/>
          </a:bodyPr>
          <a:lstStyle>
            <a:lvl1pPr algn="l">
              <a:defRPr sz="2800">
                <a:solidFill>
                  <a:srgbClr val="002087"/>
                </a:solidFill>
                <a:latin typeface="Arial"/>
                <a:cs typeface="Arial"/>
              </a:defRPr>
            </a:lvl1pPr>
          </a:lstStyle>
          <a:p>
            <a:r>
              <a:rPr lang="es-ES_tradnl" dirty="0"/>
              <a:t>Clic para editar título</a:t>
            </a:r>
            <a:endParaRPr lang="es-ES" dirty="0"/>
          </a:p>
        </p:txBody>
      </p:sp>
      <p:sp>
        <p:nvSpPr>
          <p:cNvPr id="3" name="Marcador de contenido 2"/>
          <p:cNvSpPr>
            <a:spLocks noGrp="1"/>
          </p:cNvSpPr>
          <p:nvPr>
            <p:ph idx="1"/>
          </p:nvPr>
        </p:nvSpPr>
        <p:spPr>
          <a:xfrm>
            <a:off x="609600" y="3400148"/>
            <a:ext cx="10972800" cy="583707"/>
          </a:xfrm>
        </p:spPr>
        <p:txBody>
          <a:bodyPr/>
          <a:lstStyle>
            <a:lvl1pPr marL="0" indent="0">
              <a:buFontTx/>
              <a:buNone/>
              <a:defRPr b="1" baseline="0">
                <a:solidFill>
                  <a:schemeClr val="bg1"/>
                </a:solidFill>
                <a:latin typeface="Arial"/>
                <a:cs typeface="Arial"/>
              </a:defRPr>
            </a:lvl1pPr>
            <a:lvl2pPr marL="742950" indent="-285750">
              <a:buFont typeface="Wingdings" charset="2"/>
              <a:buChar cha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endParaRPr lang="es-ES_tradnl" dirty="0"/>
          </a:p>
        </p:txBody>
      </p:sp>
      <p:sp>
        <p:nvSpPr>
          <p:cNvPr id="15" name="Rectángulo 14"/>
          <p:cNvSpPr/>
          <p:nvPr userDrawn="1"/>
        </p:nvSpPr>
        <p:spPr>
          <a:xfrm>
            <a:off x="3048000" y="785267"/>
            <a:ext cx="3048000" cy="130753"/>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17" name="Rectángulo 16"/>
          <p:cNvSpPr/>
          <p:nvPr userDrawn="1"/>
        </p:nvSpPr>
        <p:spPr>
          <a:xfrm>
            <a:off x="0" y="785267"/>
            <a:ext cx="3048000" cy="130753"/>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18" name="Rectángulo 17"/>
          <p:cNvSpPr/>
          <p:nvPr userDrawn="1"/>
        </p:nvSpPr>
        <p:spPr>
          <a:xfrm>
            <a:off x="6096000" y="785267"/>
            <a:ext cx="3048000" cy="130753"/>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19" name="Rectángulo 18"/>
          <p:cNvSpPr/>
          <p:nvPr userDrawn="1"/>
        </p:nvSpPr>
        <p:spPr>
          <a:xfrm>
            <a:off x="9144000" y="785267"/>
            <a:ext cx="3048000" cy="130753"/>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20" name="Rectángulo 19"/>
          <p:cNvSpPr/>
          <p:nvPr userDrawn="1"/>
        </p:nvSpPr>
        <p:spPr>
          <a:xfrm>
            <a:off x="3048000" y="6815898"/>
            <a:ext cx="3048000" cy="5488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21" name="Rectángulo 20"/>
          <p:cNvSpPr/>
          <p:nvPr userDrawn="1"/>
        </p:nvSpPr>
        <p:spPr>
          <a:xfrm>
            <a:off x="0" y="6815898"/>
            <a:ext cx="3048000" cy="5488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22" name="Rectángulo 21"/>
          <p:cNvSpPr/>
          <p:nvPr userDrawn="1"/>
        </p:nvSpPr>
        <p:spPr>
          <a:xfrm>
            <a:off x="6096000" y="6815898"/>
            <a:ext cx="3048000" cy="54880"/>
          </a:xfrm>
          <a:prstGeom prst="rect">
            <a:avLst/>
          </a:prstGeom>
          <a:solidFill>
            <a:srgbClr val="198A4E"/>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23" name="Rectángulo 22"/>
          <p:cNvSpPr/>
          <p:nvPr userDrawn="1"/>
        </p:nvSpPr>
        <p:spPr>
          <a:xfrm>
            <a:off x="9144000" y="6815898"/>
            <a:ext cx="3048000" cy="54880"/>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pic>
        <p:nvPicPr>
          <p:cNvPr id="24" name="23 Imagen" descr="Logo A4u fondo blanco.jpg"/>
          <p:cNvPicPr>
            <a:picLocks noChangeAspect="1"/>
          </p:cNvPicPr>
          <p:nvPr userDrawn="1"/>
        </p:nvPicPr>
        <p:blipFill>
          <a:blip r:embed="rId2"/>
          <a:stretch>
            <a:fillRect/>
          </a:stretch>
        </p:blipFill>
        <p:spPr>
          <a:xfrm>
            <a:off x="8108272" y="65410"/>
            <a:ext cx="4083728" cy="719856"/>
          </a:xfrm>
          <a:prstGeom prst="rect">
            <a:avLst/>
          </a:prstGeom>
        </p:spPr>
      </p:pic>
    </p:spTree>
    <p:extLst>
      <p:ext uri="{BB962C8B-B14F-4D97-AF65-F5344CB8AC3E}">
        <p14:creationId xmlns:p14="http://schemas.microsoft.com/office/powerpoint/2010/main" val="2443027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exto sin fondo">
    <p:spTree>
      <p:nvGrpSpPr>
        <p:cNvPr id="1" name=""/>
        <p:cNvGrpSpPr/>
        <p:nvPr/>
      </p:nvGrpSpPr>
      <p:grpSpPr>
        <a:xfrm>
          <a:off x="0" y="0"/>
          <a:ext cx="0" cy="0"/>
          <a:chOff x="0" y="0"/>
          <a:chExt cx="0" cy="0"/>
        </a:xfrm>
      </p:grpSpPr>
      <p:sp>
        <p:nvSpPr>
          <p:cNvPr id="2" name="Título 1"/>
          <p:cNvSpPr>
            <a:spLocks noGrp="1"/>
          </p:cNvSpPr>
          <p:nvPr>
            <p:ph type="title"/>
          </p:nvPr>
        </p:nvSpPr>
        <p:spPr>
          <a:xfrm>
            <a:off x="386979" y="4254"/>
            <a:ext cx="7721292" cy="781012"/>
          </a:xfrm>
        </p:spPr>
        <p:txBody>
          <a:bodyPr>
            <a:normAutofit/>
          </a:bodyPr>
          <a:lstStyle>
            <a:lvl1pPr algn="l">
              <a:defRPr sz="2800">
                <a:solidFill>
                  <a:srgbClr val="002087"/>
                </a:solidFill>
                <a:latin typeface="Arial"/>
                <a:cs typeface="Arial"/>
              </a:defRPr>
            </a:lvl1pPr>
          </a:lstStyle>
          <a:p>
            <a:r>
              <a:rPr lang="es-ES_tradnl" dirty="0"/>
              <a:t>Clic para editar título</a:t>
            </a:r>
            <a:endParaRPr lang="es-ES" dirty="0"/>
          </a:p>
        </p:txBody>
      </p:sp>
      <p:sp>
        <p:nvSpPr>
          <p:cNvPr id="3" name="Marcador de contenido 2"/>
          <p:cNvSpPr>
            <a:spLocks noGrp="1"/>
          </p:cNvSpPr>
          <p:nvPr>
            <p:ph idx="1"/>
          </p:nvPr>
        </p:nvSpPr>
        <p:spPr>
          <a:xfrm>
            <a:off x="609600" y="1740023"/>
            <a:ext cx="10718307" cy="3062796"/>
          </a:xfrm>
        </p:spPr>
        <p:txBody>
          <a:bodyPr/>
          <a:lstStyle>
            <a:lvl1pPr marL="0" indent="0">
              <a:buFont typeface="Arial" pitchFamily="34" charset="0"/>
              <a:buNone/>
              <a:defRPr sz="2400" b="1" baseline="0">
                <a:latin typeface="Arial"/>
                <a:cs typeface="Arial"/>
              </a:defRPr>
            </a:lvl1pPr>
            <a:lvl2pPr marL="742950" indent="-285750">
              <a:buFont typeface="Wingdings" charset="2"/>
              <a:buChar char="§"/>
              <a:defRPr>
                <a:latin typeface="Arial"/>
                <a:cs typeface="Arial"/>
              </a:defRPr>
            </a:lvl2pPr>
            <a:lvl3pPr>
              <a:buNone/>
              <a:defRPr baseline="0">
                <a:latin typeface="Arial"/>
                <a:cs typeface="Arial"/>
              </a:defRPr>
            </a:lvl3pPr>
            <a:lvl4pPr>
              <a:defRPr>
                <a:latin typeface="Arial"/>
                <a:cs typeface="Arial"/>
              </a:defRPr>
            </a:lvl4pPr>
            <a:lvl5pPr>
              <a:defRPr>
                <a:latin typeface="Arial"/>
                <a:cs typeface="Arial"/>
              </a:defRPr>
            </a:lvl5pPr>
          </a:lstStyle>
          <a:p>
            <a:pPr lvl="0"/>
            <a:endParaRPr lang="es-ES_tradnl" dirty="0"/>
          </a:p>
          <a:p>
            <a:pPr lvl="0"/>
            <a:endParaRPr lang="es-ES_tradnl" dirty="0"/>
          </a:p>
        </p:txBody>
      </p:sp>
      <p:sp>
        <p:nvSpPr>
          <p:cNvPr id="7" name="Rectángulo 6"/>
          <p:cNvSpPr/>
          <p:nvPr userDrawn="1"/>
        </p:nvSpPr>
        <p:spPr>
          <a:xfrm>
            <a:off x="3048000" y="785267"/>
            <a:ext cx="3048000" cy="130753"/>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8" name="Rectángulo 7"/>
          <p:cNvSpPr/>
          <p:nvPr userDrawn="1"/>
        </p:nvSpPr>
        <p:spPr>
          <a:xfrm>
            <a:off x="0" y="785267"/>
            <a:ext cx="3048000" cy="130753"/>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9" name="Rectángulo 8"/>
          <p:cNvSpPr/>
          <p:nvPr userDrawn="1"/>
        </p:nvSpPr>
        <p:spPr>
          <a:xfrm>
            <a:off x="6096000" y="785267"/>
            <a:ext cx="3048000" cy="130753"/>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10" name="Rectángulo 9"/>
          <p:cNvSpPr/>
          <p:nvPr userDrawn="1"/>
        </p:nvSpPr>
        <p:spPr>
          <a:xfrm>
            <a:off x="9144000" y="785267"/>
            <a:ext cx="3048000" cy="130753"/>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11" name="Rectángulo 10"/>
          <p:cNvSpPr/>
          <p:nvPr userDrawn="1"/>
        </p:nvSpPr>
        <p:spPr>
          <a:xfrm>
            <a:off x="3048000" y="6808881"/>
            <a:ext cx="3048000" cy="5488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12" name="Rectángulo 11"/>
          <p:cNvSpPr/>
          <p:nvPr userDrawn="1"/>
        </p:nvSpPr>
        <p:spPr>
          <a:xfrm>
            <a:off x="0" y="6808881"/>
            <a:ext cx="3048000" cy="5488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13" name="Rectángulo 12"/>
          <p:cNvSpPr/>
          <p:nvPr userDrawn="1"/>
        </p:nvSpPr>
        <p:spPr>
          <a:xfrm>
            <a:off x="6096000" y="6808881"/>
            <a:ext cx="3048000" cy="5488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14" name="Rectángulo 13"/>
          <p:cNvSpPr/>
          <p:nvPr userDrawn="1"/>
        </p:nvSpPr>
        <p:spPr>
          <a:xfrm>
            <a:off x="9144000" y="6808881"/>
            <a:ext cx="3048000" cy="54880"/>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pic>
        <p:nvPicPr>
          <p:cNvPr id="15" name="14 Imagen" descr="Logo A4u fondo blanco.jpg"/>
          <p:cNvPicPr>
            <a:picLocks noChangeAspect="1"/>
          </p:cNvPicPr>
          <p:nvPr userDrawn="1"/>
        </p:nvPicPr>
        <p:blipFill>
          <a:blip r:embed="rId2"/>
          <a:stretch>
            <a:fillRect/>
          </a:stretch>
        </p:blipFill>
        <p:spPr>
          <a:xfrm>
            <a:off x="8108272" y="65410"/>
            <a:ext cx="4083728" cy="719856"/>
          </a:xfrm>
          <a:prstGeom prst="rect">
            <a:avLst/>
          </a:prstGeom>
        </p:spPr>
      </p:pic>
    </p:spTree>
    <p:extLst>
      <p:ext uri="{BB962C8B-B14F-4D97-AF65-F5344CB8AC3E}">
        <p14:creationId xmlns:p14="http://schemas.microsoft.com/office/powerpoint/2010/main" val="3127503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apositiva Final">
    <p:spTree>
      <p:nvGrpSpPr>
        <p:cNvPr id="1" name=""/>
        <p:cNvGrpSpPr/>
        <p:nvPr/>
      </p:nvGrpSpPr>
      <p:grpSpPr>
        <a:xfrm>
          <a:off x="0" y="0"/>
          <a:ext cx="0" cy="0"/>
          <a:chOff x="0" y="0"/>
          <a:chExt cx="0" cy="0"/>
        </a:xfrm>
      </p:grpSpPr>
      <p:pic>
        <p:nvPicPr>
          <p:cNvPr id="12" name="11 Imagen" descr="Petalos mas apagados.jpg"/>
          <p:cNvPicPr>
            <a:picLocks noChangeAspect="1"/>
          </p:cNvPicPr>
          <p:nvPr userDrawn="1"/>
        </p:nvPicPr>
        <p:blipFill>
          <a:blip r:embed="rId2"/>
          <a:stretch>
            <a:fillRect/>
          </a:stretch>
        </p:blipFill>
        <p:spPr>
          <a:xfrm>
            <a:off x="1644552" y="1"/>
            <a:ext cx="8769709" cy="6245039"/>
          </a:xfrm>
          <a:prstGeom prst="rect">
            <a:avLst/>
          </a:prstGeom>
        </p:spPr>
      </p:pic>
      <p:sp>
        <p:nvSpPr>
          <p:cNvPr id="3" name="Marcador de texto 2"/>
          <p:cNvSpPr>
            <a:spLocks noGrp="1"/>
          </p:cNvSpPr>
          <p:nvPr>
            <p:ph type="body" idx="1"/>
          </p:nvPr>
        </p:nvSpPr>
        <p:spPr>
          <a:xfrm>
            <a:off x="1616441" y="5239398"/>
            <a:ext cx="4412967" cy="1231559"/>
          </a:xfrm>
        </p:spPr>
        <p:txBody>
          <a:bodyPr anchor="t" anchorCtr="0">
            <a:normAutofit/>
          </a:bodyPr>
          <a:lstStyle>
            <a:lvl1pPr marL="0" indent="0">
              <a:buNone/>
              <a:defRPr sz="1600" b="1">
                <a:solidFill>
                  <a:schemeClr val="tx1">
                    <a:tint val="7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a:t>Haga clic para modificar el estilo de texto del patrón</a:t>
            </a:r>
          </a:p>
        </p:txBody>
      </p:sp>
      <p:sp>
        <p:nvSpPr>
          <p:cNvPr id="25" name="Rectángulo 24"/>
          <p:cNvSpPr/>
          <p:nvPr userDrawn="1"/>
        </p:nvSpPr>
        <p:spPr>
          <a:xfrm>
            <a:off x="3048000" y="6808612"/>
            <a:ext cx="3048000" cy="10426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26" name="Rectángulo 25"/>
          <p:cNvSpPr/>
          <p:nvPr userDrawn="1"/>
        </p:nvSpPr>
        <p:spPr>
          <a:xfrm>
            <a:off x="0" y="6808612"/>
            <a:ext cx="3048000" cy="10426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27" name="Rectángulo 26"/>
          <p:cNvSpPr/>
          <p:nvPr userDrawn="1"/>
        </p:nvSpPr>
        <p:spPr>
          <a:xfrm>
            <a:off x="6096000" y="6808612"/>
            <a:ext cx="3048000" cy="104268"/>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28" name="Rectángulo 27"/>
          <p:cNvSpPr/>
          <p:nvPr userDrawn="1"/>
        </p:nvSpPr>
        <p:spPr>
          <a:xfrm>
            <a:off x="9144000" y="6808612"/>
            <a:ext cx="3048000" cy="104268"/>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32" name="Marcador de texto 31"/>
          <p:cNvSpPr>
            <a:spLocks noGrp="1"/>
          </p:cNvSpPr>
          <p:nvPr>
            <p:ph type="body" sz="quarter" idx="13"/>
          </p:nvPr>
        </p:nvSpPr>
        <p:spPr>
          <a:xfrm>
            <a:off x="1398055" y="1926455"/>
            <a:ext cx="9262704" cy="1859951"/>
          </a:xfrm>
        </p:spPr>
        <p:txBody>
          <a:bodyPr>
            <a:noAutofit/>
          </a:bodyPr>
          <a:lstStyle>
            <a:lvl1pPr marL="0" indent="0">
              <a:buNone/>
              <a:defRPr sz="3600" b="1">
                <a:solidFill>
                  <a:srgbClr val="FFFFFF"/>
                </a:solidFill>
                <a:latin typeface="Arial"/>
                <a:cs typeface="Arial"/>
              </a:defRPr>
            </a:lvl1pPr>
          </a:lstStyle>
          <a:p>
            <a:pPr lvl="0"/>
            <a:r>
              <a:rPr lang="es-ES_tradnl" dirty="0"/>
              <a:t>Haga clic para modificar el estilo de texto del patrón</a:t>
            </a:r>
          </a:p>
        </p:txBody>
      </p:sp>
      <p:pic>
        <p:nvPicPr>
          <p:cNvPr id="14" name="13 Imagen" descr="logos-patrocinadores.jpg"/>
          <p:cNvPicPr>
            <a:picLocks noChangeAspect="1"/>
          </p:cNvPicPr>
          <p:nvPr userDrawn="1"/>
        </p:nvPicPr>
        <p:blipFill>
          <a:blip r:embed="rId3"/>
          <a:stretch>
            <a:fillRect/>
          </a:stretch>
        </p:blipFill>
        <p:spPr>
          <a:xfrm>
            <a:off x="0" y="6245039"/>
            <a:ext cx="12192000" cy="451834"/>
          </a:xfrm>
          <a:prstGeom prst="rect">
            <a:avLst/>
          </a:prstGeom>
        </p:spPr>
      </p:pic>
    </p:spTree>
    <p:extLst>
      <p:ext uri="{BB962C8B-B14F-4D97-AF65-F5344CB8AC3E}">
        <p14:creationId xmlns:p14="http://schemas.microsoft.com/office/powerpoint/2010/main" val="885322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a:t>Clic para editar título</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lvl1pPr>
              <a:defRPr/>
            </a:lvl1pPr>
          </a:lstStyle>
          <a:p>
            <a:pPr>
              <a:defRPr/>
            </a:pPr>
            <a:fld id="{B81C6BDC-5A7E-4DA1-A9B0-E68B6D4D99CD}" type="datetime1">
              <a:rPr lang="es-ES_tradnl" altLang="es-ES"/>
              <a:pPr>
                <a:defRPr/>
              </a:pPr>
              <a:t>21/01/2018</a:t>
            </a:fld>
            <a:endParaRPr lang="es-ES_tradnl" alt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CE9386F6-7B4E-4995-A978-C31E4D346548}" type="slidenum">
              <a:rPr lang="es-ES_tradnl" altLang="es-ES"/>
              <a:pPr/>
              <a:t>‹#›</a:t>
            </a:fld>
            <a:endParaRPr lang="es-ES_tradnl" altLang="es-ES"/>
          </a:p>
        </p:txBody>
      </p:sp>
    </p:spTree>
    <p:extLst>
      <p:ext uri="{BB962C8B-B14F-4D97-AF65-F5344CB8AC3E}">
        <p14:creationId xmlns:p14="http://schemas.microsoft.com/office/powerpoint/2010/main" val="2386279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lvl1pPr>
              <a:defRPr/>
            </a:lvl1pPr>
          </a:lstStyle>
          <a:p>
            <a:pPr>
              <a:defRPr/>
            </a:pPr>
            <a:fld id="{8E69BFA6-EECB-47CF-A33B-45428D3E3A94}" type="datetime1">
              <a:rPr lang="es-ES_tradnl" altLang="es-ES"/>
              <a:pPr>
                <a:defRPr/>
              </a:pPr>
              <a:t>21/01/2018</a:t>
            </a:fld>
            <a:endParaRPr lang="es-ES_tradnl" alt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B49EF46A-7B6D-4A15-96C0-F04BFEA3CF82}" type="slidenum">
              <a:rPr lang="es-ES_tradnl" altLang="es-ES"/>
              <a:pPr/>
              <a:t>‹#›</a:t>
            </a:fld>
            <a:endParaRPr lang="es-ES_tradnl" altLang="es-ES"/>
          </a:p>
        </p:txBody>
      </p:sp>
    </p:spTree>
    <p:extLst>
      <p:ext uri="{BB962C8B-B14F-4D97-AF65-F5344CB8AC3E}">
        <p14:creationId xmlns:p14="http://schemas.microsoft.com/office/powerpoint/2010/main" val="769173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73C29687-589F-4DE1-9A19-BC4527F55627}" type="datetime1">
              <a:rPr lang="es-ES_tradnl" altLang="es-ES"/>
              <a:pPr>
                <a:defRPr/>
              </a:pPr>
              <a:t>21/01/2018</a:t>
            </a:fld>
            <a:endParaRPr lang="es-ES_tradnl" alt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DED7E8DA-4758-42FF-BB75-5568FDAD00A3}" type="slidenum">
              <a:rPr lang="es-ES_tradnl" altLang="es-ES"/>
              <a:pPr/>
              <a:t>‹#›</a:t>
            </a:fld>
            <a:endParaRPr lang="es-ES_tradnl" altLang="es-ES"/>
          </a:p>
        </p:txBody>
      </p:sp>
    </p:spTree>
    <p:extLst>
      <p:ext uri="{BB962C8B-B14F-4D97-AF65-F5344CB8AC3E}">
        <p14:creationId xmlns:p14="http://schemas.microsoft.com/office/powerpoint/2010/main" val="65278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3"/>
          <p:cNvSpPr>
            <a:spLocks noGrp="1"/>
          </p:cNvSpPr>
          <p:nvPr>
            <p:ph type="dt" sz="half" idx="10"/>
          </p:nvPr>
        </p:nvSpPr>
        <p:spPr/>
        <p:txBody>
          <a:bodyPr/>
          <a:lstStyle>
            <a:lvl1pPr>
              <a:defRPr/>
            </a:lvl1pPr>
          </a:lstStyle>
          <a:p>
            <a:pPr>
              <a:defRPr/>
            </a:pPr>
            <a:fld id="{BAE2821F-444B-42D4-83B0-BB3889C44A20}" type="datetime1">
              <a:rPr lang="es-ES_tradnl" altLang="es-ES"/>
              <a:pPr>
                <a:defRPr/>
              </a:pPr>
              <a:t>21/01/2018</a:t>
            </a:fld>
            <a:endParaRPr lang="es-ES_tradnl" alt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fld id="{BF217AC5-052D-4669-A2A6-8A742BAB6939}" type="slidenum">
              <a:rPr lang="es-ES_tradnl" altLang="es-ES"/>
              <a:pPr/>
              <a:t>‹#›</a:t>
            </a:fld>
            <a:endParaRPr lang="es-ES_tradnl" altLang="es-ES"/>
          </a:p>
        </p:txBody>
      </p:sp>
    </p:spTree>
    <p:extLst>
      <p:ext uri="{BB962C8B-B14F-4D97-AF65-F5344CB8AC3E}">
        <p14:creationId xmlns:p14="http://schemas.microsoft.com/office/powerpoint/2010/main" val="2301128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583402"/>
            <a:ext cx="10972800" cy="1143000"/>
          </a:xfrm>
          <a:prstGeom prst="rect">
            <a:avLst/>
          </a:prstGeom>
        </p:spPr>
        <p:txBody>
          <a:bodyPr vert="horz" lIns="91440" tIns="45720" rIns="91440" bIns="45720" rtlCol="0" anchor="ctr">
            <a:normAutofit/>
          </a:bodyPr>
          <a:lstStyle/>
          <a:p>
            <a:r>
              <a:rPr lang="es-ES_tradnl" dirty="0"/>
              <a:t>Clic para editar título</a:t>
            </a:r>
            <a:endParaRPr lang="es-ES" dirty="0"/>
          </a:p>
        </p:txBody>
      </p:sp>
      <p:sp>
        <p:nvSpPr>
          <p:cNvPr id="3" name="Marcador de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0A34F-A7CB-4C4A-8C0F-7AC3667428B5}" type="datetimeFigureOut">
              <a:rPr lang="es-ES" smtClean="0"/>
              <a:pPr/>
              <a:t>21/01/2018</a:t>
            </a:fld>
            <a:endParaRPr lang="es-ES" dirty="0"/>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73F30-33D2-0447-AB28-3E6A7D18DF47}" type="slidenum">
              <a:rPr lang="es-ES" smtClean="0"/>
              <a:pPr/>
              <a:t>‹#›</a:t>
            </a:fld>
            <a:endParaRPr lang="es-ES"/>
          </a:p>
        </p:txBody>
      </p:sp>
    </p:spTree>
    <p:extLst>
      <p:ext uri="{BB962C8B-B14F-4D97-AF65-F5344CB8AC3E}">
        <p14:creationId xmlns:p14="http://schemas.microsoft.com/office/powerpoint/2010/main" val="1560836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a:t>Clic para editar título</a:t>
            </a:r>
          </a:p>
        </p:txBody>
      </p:sp>
      <p:sp>
        <p:nvSpPr>
          <p:cNvPr id="1027" name="Marcador de texto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a:t>Haga clic para modificar el estilo de texto del patrón</a:t>
            </a:r>
          </a:p>
          <a:p>
            <a:pPr lvl="1"/>
            <a:r>
              <a:rPr lang="es-ES_tradnl" altLang="es-ES"/>
              <a:t>Segundo nivel</a:t>
            </a:r>
          </a:p>
          <a:p>
            <a:pPr lvl="2"/>
            <a:r>
              <a:rPr lang="es-ES_tradnl" altLang="es-ES"/>
              <a:t>Tercer nivel</a:t>
            </a:r>
          </a:p>
          <a:p>
            <a:pPr lvl="3"/>
            <a:r>
              <a:rPr lang="es-ES_tradnl" altLang="es-ES"/>
              <a:t>Cuarto nivel</a:t>
            </a:r>
          </a:p>
          <a:p>
            <a:pPr lvl="4"/>
            <a:r>
              <a:rPr lang="es-ES_tradnl" altLang="es-ES"/>
              <a:t>Quinto nivel</a:t>
            </a:r>
          </a:p>
        </p:txBody>
      </p:sp>
      <p:sp>
        <p:nvSpPr>
          <p:cNvPr id="4" name="Marcador de fecha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D31881A5-141B-42C5-B1CF-59117406B87F}" type="datetime1">
              <a:rPr lang="es-ES_tradnl" altLang="es-ES"/>
              <a:pPr>
                <a:defRPr/>
              </a:pPr>
              <a:t>21/01/2018</a:t>
            </a:fld>
            <a:endParaRPr lang="es-ES_tradnl" altLang="es-ES"/>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9" charset="0"/>
                <a:ea typeface="ＭＳ Ｐゴシック" pitchFamily="-109" charset="-128"/>
                <a:cs typeface="+mn-cs"/>
              </a:defRPr>
            </a:lvl1pPr>
          </a:lstStyle>
          <a:p>
            <a:pPr>
              <a:defRPr/>
            </a:pPr>
            <a:endParaRPr lang="es-ES"/>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66C99CE-4EF4-47BB-A79C-F6C0CF5055EF}" type="slidenum">
              <a:rPr lang="es-ES_tradnl" altLang="es-ES"/>
              <a:pPr/>
              <a:t>‹#›</a:t>
            </a:fld>
            <a:endParaRPr lang="es-ES_tradnl" altLang="es-ES"/>
          </a:p>
        </p:txBody>
      </p:sp>
    </p:spTree>
    <p:extLst>
      <p:ext uri="{BB962C8B-B14F-4D97-AF65-F5344CB8AC3E}">
        <p14:creationId xmlns:p14="http://schemas.microsoft.com/office/powerpoint/2010/main" val="235149245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a:t>Clic para editar título</a:t>
            </a:r>
          </a:p>
        </p:txBody>
      </p:sp>
      <p:sp>
        <p:nvSpPr>
          <p:cNvPr id="1027" name="Marcador de texto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a:t>Haga clic para modificar el estilo de texto del patrón</a:t>
            </a:r>
          </a:p>
          <a:p>
            <a:pPr lvl="1"/>
            <a:r>
              <a:rPr lang="es-ES_tradnl" altLang="es-ES"/>
              <a:t>Segundo nivel</a:t>
            </a:r>
          </a:p>
          <a:p>
            <a:pPr lvl="2"/>
            <a:r>
              <a:rPr lang="es-ES_tradnl" altLang="es-ES"/>
              <a:t>Tercer nivel</a:t>
            </a:r>
          </a:p>
          <a:p>
            <a:pPr lvl="3"/>
            <a:r>
              <a:rPr lang="es-ES_tradnl" altLang="es-ES"/>
              <a:t>Cuarto nivel</a:t>
            </a:r>
          </a:p>
          <a:p>
            <a:pPr lvl="4"/>
            <a:r>
              <a:rPr lang="es-ES_tradnl" altLang="es-ES"/>
              <a:t>Quinto nivel</a:t>
            </a:r>
          </a:p>
        </p:txBody>
      </p:sp>
      <p:sp>
        <p:nvSpPr>
          <p:cNvPr id="4" name="Marcador de fecha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9" charset="0"/>
                <a:ea typeface="ＭＳ Ｐゴシック" pitchFamily="-109" charset="-128"/>
              </a:defRPr>
            </a:lvl1pPr>
          </a:lstStyle>
          <a:p>
            <a:pPr>
              <a:defRPr/>
            </a:pPr>
            <a:fld id="{BF007E5D-E802-4C4C-9A5C-53AAAAA85936}" type="datetime1">
              <a:rPr lang="es-ES_tradnl"/>
              <a:pPr>
                <a:defRPr/>
              </a:pPr>
              <a:t>21/01/2018</a:t>
            </a:fld>
            <a:endParaRPr lang="es-ES_tradnl"/>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9" charset="0"/>
                <a:ea typeface="ＭＳ Ｐゴシック" pitchFamily="-109" charset="-128"/>
              </a:defRPr>
            </a:lvl1pPr>
          </a:lstStyle>
          <a:p>
            <a:pPr>
              <a:defRPr/>
            </a:pPr>
            <a:endParaRPr lang="es-ES"/>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ABC143F-C23B-462E-8115-A929E269698A}" type="slidenum">
              <a:rPr lang="es-ES_tradnl" altLang="en-US"/>
              <a:pPr/>
              <a:t>‹#›</a:t>
            </a:fld>
            <a:endParaRPr lang="es-ES_tradnl" altLang="en-US"/>
          </a:p>
        </p:txBody>
      </p:sp>
    </p:spTree>
    <p:extLst>
      <p:ext uri="{BB962C8B-B14F-4D97-AF65-F5344CB8AC3E}">
        <p14:creationId xmlns:p14="http://schemas.microsoft.com/office/powerpoint/2010/main" val="1277884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mailto:coordinacion@a-4u.eu"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1" y="5803354"/>
            <a:ext cx="1774505" cy="952418"/>
          </a:xfrm>
          <a:prstGeom prst="rect">
            <a:avLst/>
          </a:prstGeom>
          <a:effectLst>
            <a:glow rad="127000">
              <a:schemeClr val="accent1">
                <a:alpha val="0"/>
              </a:schemeClr>
            </a:glow>
            <a:outerShdw blurRad="50800" dist="50800" dir="5400000" algn="ctr" rotWithShape="0">
              <a:srgbClr val="000000">
                <a:alpha val="0"/>
              </a:srgbClr>
            </a:outerShdw>
          </a:effectLst>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2302" y="5984716"/>
            <a:ext cx="1413574" cy="488677"/>
          </a:xfrm>
          <a:prstGeom prst="rect">
            <a:avLst/>
          </a:prstGeom>
          <a:effectLst>
            <a:outerShdw blurRad="50800" dist="50800" dir="5400000" algn="ctr" rotWithShape="0">
              <a:srgbClr val="000000">
                <a:alpha val="0"/>
              </a:srgbClr>
            </a:outerShdw>
          </a:effectLst>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9542" y="6027157"/>
            <a:ext cx="3532760" cy="352977"/>
          </a:xfrm>
          <a:prstGeom prst="rect">
            <a:avLst/>
          </a:prstGeom>
          <a:effectLst>
            <a:outerShdw blurRad="50800" dist="50800" dir="5400000" algn="ctr" rotWithShape="0">
              <a:srgbClr val="000000">
                <a:alpha val="0"/>
              </a:srgbClr>
            </a:outerShdw>
          </a:effectLst>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8506" y="6027156"/>
            <a:ext cx="1737229" cy="592648"/>
          </a:xfrm>
          <a:prstGeom prst="rect">
            <a:avLst/>
          </a:prstGeom>
          <a:effectLst>
            <a:outerShdw blurRad="50800" dist="50800" dir="5400000" algn="ctr" rotWithShape="0">
              <a:srgbClr val="000000">
                <a:alpha val="0"/>
              </a:srgbClr>
            </a:outerShdw>
          </a:effectLst>
        </p:spPr>
      </p:pic>
      <p:sp>
        <p:nvSpPr>
          <p:cNvPr id="3" name="Rectángulo 2"/>
          <p:cNvSpPr/>
          <p:nvPr/>
        </p:nvSpPr>
        <p:spPr>
          <a:xfrm>
            <a:off x="1" y="1434210"/>
            <a:ext cx="12192000" cy="3416320"/>
          </a:xfrm>
          <a:prstGeom prst="rect">
            <a:avLst/>
          </a:prstGeom>
        </p:spPr>
        <p:txBody>
          <a:bodyPr wrap="square">
            <a:spAutoFit/>
          </a:bodyPr>
          <a:lstStyle/>
          <a:p>
            <a:pPr algn="ctr"/>
            <a:r>
              <a:rPr lang="es-ES" sz="5500" dirty="0" err="1">
                <a:solidFill>
                  <a:schemeClr val="accent1">
                    <a:lumMod val="75000"/>
                  </a:schemeClr>
                </a:solidFill>
                <a:latin typeface="Calibri-Light"/>
              </a:rPr>
              <a:t>The</a:t>
            </a:r>
            <a:r>
              <a:rPr lang="es-ES" sz="5500" dirty="0">
                <a:solidFill>
                  <a:schemeClr val="accent1">
                    <a:lumMod val="75000"/>
                  </a:schemeClr>
                </a:solidFill>
                <a:latin typeface="Calibri-Light"/>
              </a:rPr>
              <a:t> </a:t>
            </a:r>
            <a:r>
              <a:rPr lang="es-ES" sz="5300" dirty="0">
                <a:solidFill>
                  <a:schemeClr val="accent1">
                    <a:lumMod val="75000"/>
                  </a:schemeClr>
                </a:solidFill>
                <a:latin typeface="Calibri-Light"/>
              </a:rPr>
              <a:t>Alliance</a:t>
            </a:r>
          </a:p>
          <a:p>
            <a:pPr algn="ctr"/>
            <a:r>
              <a:rPr lang="es-ES" sz="5300" dirty="0">
                <a:solidFill>
                  <a:schemeClr val="accent1">
                    <a:lumMod val="75000"/>
                  </a:schemeClr>
                </a:solidFill>
                <a:latin typeface="Calibri-Light"/>
              </a:rPr>
              <a:t>4 </a:t>
            </a:r>
            <a:r>
              <a:rPr lang="es-ES" sz="5300" dirty="0" err="1">
                <a:solidFill>
                  <a:schemeClr val="accent1">
                    <a:lumMod val="75000"/>
                  </a:schemeClr>
                </a:solidFill>
                <a:latin typeface="Calibri-Light"/>
              </a:rPr>
              <a:t>Universities</a:t>
            </a:r>
            <a:endParaRPr lang="es-ES" sz="5300" dirty="0">
              <a:solidFill>
                <a:schemeClr val="accent1">
                  <a:lumMod val="75000"/>
                </a:schemeClr>
              </a:solidFill>
              <a:latin typeface="Calibri-Light"/>
            </a:endParaRPr>
          </a:p>
          <a:p>
            <a:endParaRPr lang="en-US" dirty="0">
              <a:solidFill>
                <a:schemeClr val="accent1">
                  <a:lumMod val="75000"/>
                </a:schemeClr>
              </a:solidFill>
              <a:latin typeface="Calibri-Light"/>
            </a:endParaRPr>
          </a:p>
          <a:p>
            <a:endParaRPr lang="en-US" dirty="0">
              <a:solidFill>
                <a:schemeClr val="accent1">
                  <a:lumMod val="75000"/>
                </a:schemeClr>
              </a:solidFill>
              <a:latin typeface="Calibri-Light"/>
            </a:endParaRPr>
          </a:p>
          <a:p>
            <a:pPr lvl="1" algn="r"/>
            <a:endParaRPr lang="en-US" dirty="0">
              <a:solidFill>
                <a:schemeClr val="accent1">
                  <a:lumMod val="75000"/>
                </a:schemeClr>
              </a:solidFill>
              <a:latin typeface="Calibri-Light"/>
            </a:endParaRPr>
          </a:p>
          <a:p>
            <a:pPr lvl="1" algn="r"/>
            <a:r>
              <a:rPr lang="en-US" dirty="0" smtClean="0">
                <a:solidFill>
                  <a:schemeClr val="accent1">
                    <a:lumMod val="75000"/>
                  </a:schemeClr>
                </a:solidFill>
                <a:latin typeface="Calibri-Light"/>
              </a:rPr>
              <a:t>At </a:t>
            </a:r>
            <a:r>
              <a:rPr lang="en-US" dirty="0">
                <a:solidFill>
                  <a:schemeClr val="accent1">
                    <a:lumMod val="75000"/>
                  </a:schemeClr>
                </a:solidFill>
                <a:latin typeface="Calibri-Light"/>
              </a:rPr>
              <a:t>the forefront of </a:t>
            </a:r>
            <a:r>
              <a:rPr lang="en-US" dirty="0" smtClean="0">
                <a:solidFill>
                  <a:schemeClr val="accent1">
                    <a:lumMod val="75000"/>
                  </a:schemeClr>
                </a:solidFill>
                <a:latin typeface="Calibri-Light"/>
              </a:rPr>
              <a:t>research,	</a:t>
            </a:r>
            <a:endParaRPr lang="en-US" dirty="0">
              <a:solidFill>
                <a:schemeClr val="accent1">
                  <a:lumMod val="75000"/>
                </a:schemeClr>
              </a:solidFill>
              <a:latin typeface="Calibri-Light"/>
            </a:endParaRPr>
          </a:p>
          <a:p>
            <a:pPr lvl="1" algn="r"/>
            <a:r>
              <a:rPr lang="es-ES" dirty="0" err="1">
                <a:solidFill>
                  <a:schemeClr val="accent1">
                    <a:lumMod val="75000"/>
                  </a:schemeClr>
                </a:solidFill>
                <a:latin typeface="Calibri-Light"/>
              </a:rPr>
              <a:t>academic</a:t>
            </a:r>
            <a:r>
              <a:rPr lang="es-ES" dirty="0">
                <a:solidFill>
                  <a:schemeClr val="accent1">
                    <a:lumMod val="75000"/>
                  </a:schemeClr>
                </a:solidFill>
                <a:latin typeface="Calibri-Light"/>
              </a:rPr>
              <a:t> </a:t>
            </a:r>
            <a:r>
              <a:rPr lang="es-ES" dirty="0" err="1">
                <a:solidFill>
                  <a:schemeClr val="accent1">
                    <a:lumMod val="75000"/>
                  </a:schemeClr>
                </a:solidFill>
                <a:latin typeface="Calibri-Light"/>
              </a:rPr>
              <a:t>excellence</a:t>
            </a:r>
            <a:r>
              <a:rPr lang="es-ES" dirty="0" smtClean="0">
                <a:solidFill>
                  <a:schemeClr val="accent1">
                    <a:lumMod val="75000"/>
                  </a:schemeClr>
                </a:solidFill>
                <a:latin typeface="Calibri-Light"/>
              </a:rPr>
              <a:t>,		</a:t>
            </a:r>
            <a:endParaRPr lang="es-ES" dirty="0">
              <a:solidFill>
                <a:schemeClr val="accent1">
                  <a:lumMod val="75000"/>
                </a:schemeClr>
              </a:solidFill>
              <a:latin typeface="Calibri-Light"/>
            </a:endParaRPr>
          </a:p>
          <a:p>
            <a:pPr lvl="1" algn="r"/>
            <a:r>
              <a:rPr lang="es-ES" dirty="0">
                <a:solidFill>
                  <a:schemeClr val="accent1">
                    <a:lumMod val="75000"/>
                  </a:schemeClr>
                </a:solidFill>
                <a:latin typeface="Calibri-Light"/>
              </a:rPr>
              <a:t>and </a:t>
            </a:r>
            <a:r>
              <a:rPr lang="es-ES" dirty="0" err="1">
                <a:solidFill>
                  <a:schemeClr val="accent1">
                    <a:lumMod val="75000"/>
                  </a:schemeClr>
                </a:solidFill>
                <a:latin typeface="Calibri-Light"/>
              </a:rPr>
              <a:t>technology</a:t>
            </a:r>
            <a:r>
              <a:rPr lang="es-ES" dirty="0">
                <a:solidFill>
                  <a:schemeClr val="accent1">
                    <a:lumMod val="75000"/>
                  </a:schemeClr>
                </a:solidFill>
                <a:latin typeface="Calibri-Light"/>
              </a:rPr>
              <a:t> &amp; </a:t>
            </a:r>
            <a:r>
              <a:rPr lang="es-ES" dirty="0" err="1" smtClean="0">
                <a:solidFill>
                  <a:schemeClr val="accent1">
                    <a:lumMod val="75000"/>
                  </a:schemeClr>
                </a:solidFill>
                <a:latin typeface="Calibri-Light"/>
              </a:rPr>
              <a:t>innovation</a:t>
            </a:r>
            <a:r>
              <a:rPr lang="es-ES" dirty="0" smtClean="0">
                <a:solidFill>
                  <a:schemeClr val="accent1">
                    <a:lumMod val="75000"/>
                  </a:schemeClr>
                </a:solidFill>
                <a:latin typeface="Calibri-Light"/>
              </a:rPr>
              <a:t>	</a:t>
            </a:r>
            <a:endParaRPr lang="es-ES" dirty="0">
              <a:solidFill>
                <a:schemeClr val="accent1">
                  <a:lumMod val="75000"/>
                </a:schemeClr>
              </a:solidFill>
            </a:endParaRPr>
          </a:p>
        </p:txBody>
      </p:sp>
    </p:spTree>
    <p:extLst>
      <p:ext uri="{BB962C8B-B14F-4D97-AF65-F5344CB8AC3E}">
        <p14:creationId xmlns:p14="http://schemas.microsoft.com/office/powerpoint/2010/main" val="3690834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ítulo 1"/>
          <p:cNvSpPr txBox="1">
            <a:spLocks/>
          </p:cNvSpPr>
          <p:nvPr/>
        </p:nvSpPr>
        <p:spPr bwMode="auto">
          <a:xfrm>
            <a:off x="2211388" y="765176"/>
            <a:ext cx="7772400" cy="2879725"/>
          </a:xfrm>
          <a:prstGeom prst="rect">
            <a:avLst/>
          </a:prstGeom>
          <a:noFill/>
          <a:ln w="9525">
            <a:noFill/>
            <a:miter lim="800000"/>
            <a:headEnd/>
            <a:tailEnd/>
          </a:ln>
        </p:spPr>
        <p:txBody>
          <a:bodyPr anchor="ctr"/>
          <a:lstStyle/>
          <a:p>
            <a:pPr algn="ctr" defTabSz="457200" fontAlgn="base">
              <a:spcBef>
                <a:spcPct val="0"/>
              </a:spcBef>
              <a:spcAft>
                <a:spcPct val="0"/>
              </a:spcAft>
              <a:defRPr/>
            </a:pPr>
            <a:endParaRPr lang="es-ES" sz="4400" b="1" i="1" dirty="0">
              <a:solidFill>
                <a:prstClr val="black">
                  <a:lumMod val="75000"/>
                  <a:lumOff val="25000"/>
                </a:prstClr>
              </a:solidFill>
              <a:latin typeface="Calibri" pitchFamily="-109" charset="0"/>
              <a:ea typeface="ＭＳ Ｐゴシック" pitchFamily="-109" charset="-128"/>
              <a:cs typeface="Arial" charset="0"/>
            </a:endParaRPr>
          </a:p>
          <a:p>
            <a:pPr algn="ctr" defTabSz="457200" fontAlgn="base">
              <a:spcBef>
                <a:spcPct val="0"/>
              </a:spcBef>
              <a:spcAft>
                <a:spcPct val="0"/>
              </a:spcAft>
              <a:defRPr/>
            </a:pPr>
            <a:endParaRPr lang="es-ES" sz="4400" b="1" i="1" dirty="0">
              <a:solidFill>
                <a:prstClr val="black">
                  <a:lumMod val="75000"/>
                  <a:lumOff val="25000"/>
                </a:prstClr>
              </a:solidFill>
              <a:latin typeface="Calibri" pitchFamily="-109" charset="0"/>
              <a:ea typeface="ＭＳ Ｐゴシック" pitchFamily="-109" charset="-128"/>
              <a:cs typeface="Arial" charset="0"/>
            </a:endParaRPr>
          </a:p>
          <a:p>
            <a:pPr algn="ctr" defTabSz="457200" fontAlgn="base">
              <a:spcBef>
                <a:spcPct val="0"/>
              </a:spcBef>
              <a:spcAft>
                <a:spcPct val="0"/>
              </a:spcAft>
              <a:defRPr/>
            </a:pPr>
            <a:endParaRPr lang="es-ES" sz="4400" b="1" i="1" dirty="0">
              <a:solidFill>
                <a:prstClr val="black">
                  <a:lumMod val="75000"/>
                  <a:lumOff val="25000"/>
                </a:prstClr>
              </a:solidFill>
              <a:latin typeface="Calibri" pitchFamily="-109" charset="0"/>
              <a:ea typeface="ＭＳ Ｐゴシック" pitchFamily="-109" charset="-128"/>
              <a:cs typeface="Arial" charset="0"/>
            </a:endParaRPr>
          </a:p>
          <a:p>
            <a:pPr algn="ctr" defTabSz="457200" fontAlgn="base">
              <a:spcBef>
                <a:spcPct val="0"/>
              </a:spcBef>
              <a:spcAft>
                <a:spcPct val="0"/>
              </a:spcAft>
              <a:defRPr/>
            </a:pPr>
            <a:r>
              <a:rPr lang="es-ES" sz="4800" b="1" i="1" dirty="0">
                <a:solidFill>
                  <a:srgbClr val="4BACC6">
                    <a:lumMod val="75000"/>
                  </a:srgbClr>
                </a:solidFill>
                <a:latin typeface="Calibri" pitchFamily="-109" charset="0"/>
                <a:ea typeface="ＭＳ Ｐゴシック" pitchFamily="-109" charset="-128"/>
                <a:cs typeface="Arial" charset="0"/>
              </a:rPr>
              <a:t>Erasmus +</a:t>
            </a:r>
          </a:p>
          <a:p>
            <a:pPr algn="ctr" defTabSz="457200" fontAlgn="base">
              <a:spcBef>
                <a:spcPct val="0"/>
              </a:spcBef>
              <a:spcAft>
                <a:spcPct val="0"/>
              </a:spcAft>
              <a:defRPr/>
            </a:pPr>
            <a:r>
              <a:rPr lang="es-ES" sz="4400" b="1" i="1" dirty="0">
                <a:solidFill>
                  <a:prstClr val="black">
                    <a:lumMod val="75000"/>
                    <a:lumOff val="25000"/>
                  </a:prstClr>
                </a:solidFill>
                <a:latin typeface="Calibri" pitchFamily="-109" charset="0"/>
                <a:ea typeface="ＭＳ Ｐゴシック" pitchFamily="-109" charset="-128"/>
                <a:cs typeface="Arial" charset="0"/>
              </a:rPr>
              <a:t>International </a:t>
            </a:r>
            <a:r>
              <a:rPr lang="es-ES" sz="4400" b="1" i="1" dirty="0" err="1">
                <a:solidFill>
                  <a:prstClr val="black">
                    <a:lumMod val="75000"/>
                    <a:lumOff val="25000"/>
                  </a:prstClr>
                </a:solidFill>
                <a:latin typeface="Calibri" pitchFamily="-109" charset="0"/>
                <a:ea typeface="ＭＳ Ｐゴシック" pitchFamily="-109" charset="-128"/>
                <a:cs typeface="Arial" charset="0"/>
              </a:rPr>
              <a:t>Credit</a:t>
            </a:r>
            <a:r>
              <a:rPr lang="es-ES" sz="4400" b="1" i="1" dirty="0">
                <a:solidFill>
                  <a:prstClr val="black">
                    <a:lumMod val="75000"/>
                    <a:lumOff val="25000"/>
                  </a:prstClr>
                </a:solidFill>
                <a:latin typeface="Calibri" pitchFamily="-109" charset="0"/>
                <a:ea typeface="ＭＳ Ｐゴシック" pitchFamily="-109" charset="-128"/>
                <a:cs typeface="Arial" charset="0"/>
              </a:rPr>
              <a:t> </a:t>
            </a:r>
            <a:r>
              <a:rPr lang="es-ES" sz="4400" b="1" i="1" dirty="0" err="1">
                <a:solidFill>
                  <a:prstClr val="black">
                    <a:lumMod val="75000"/>
                    <a:lumOff val="25000"/>
                  </a:prstClr>
                </a:solidFill>
                <a:latin typeface="Calibri" pitchFamily="-109" charset="0"/>
                <a:ea typeface="ＭＳ Ｐゴシック" pitchFamily="-109" charset="-128"/>
                <a:cs typeface="Arial" charset="0"/>
              </a:rPr>
              <a:t>Mobility</a:t>
            </a:r>
            <a:endParaRPr lang="es-ES" sz="4400" b="1" i="1" dirty="0">
              <a:solidFill>
                <a:prstClr val="black">
                  <a:lumMod val="75000"/>
                  <a:lumOff val="25000"/>
                </a:prstClr>
              </a:solidFill>
              <a:latin typeface="Calibri" pitchFamily="-109" charset="0"/>
              <a:ea typeface="ＭＳ Ｐゴシック" pitchFamily="-109" charset="-128"/>
              <a:cs typeface="Arial" charset="0"/>
            </a:endParaRPr>
          </a:p>
          <a:p>
            <a:pPr algn="ctr" defTabSz="457200" fontAlgn="base">
              <a:spcBef>
                <a:spcPct val="0"/>
              </a:spcBef>
              <a:spcAft>
                <a:spcPct val="0"/>
              </a:spcAft>
              <a:defRPr/>
            </a:pPr>
            <a:r>
              <a:rPr lang="es-ES" sz="4400" i="1" dirty="0">
                <a:solidFill>
                  <a:prstClr val="black">
                    <a:lumMod val="75000"/>
                    <a:lumOff val="25000"/>
                  </a:prstClr>
                </a:solidFill>
                <a:latin typeface="Calibri" pitchFamily="-109" charset="0"/>
                <a:ea typeface="ＭＳ Ｐゴシック" pitchFamily="-109" charset="-128"/>
                <a:cs typeface="Arial" charset="0"/>
              </a:rPr>
              <a:t> </a:t>
            </a:r>
            <a:r>
              <a:rPr lang="es-ES" sz="3200" i="1" dirty="0" err="1">
                <a:solidFill>
                  <a:prstClr val="black">
                    <a:lumMod val="75000"/>
                    <a:lumOff val="25000"/>
                  </a:prstClr>
                </a:solidFill>
                <a:latin typeface="Calibri" pitchFamily="-109" charset="0"/>
                <a:ea typeface="ＭＳ Ｐゴシック" pitchFamily="-109" charset="-128"/>
                <a:cs typeface="Arial" charset="0"/>
              </a:rPr>
              <a:t>Mobility</a:t>
            </a:r>
            <a:r>
              <a:rPr lang="es-ES" sz="3200" i="1" dirty="0">
                <a:solidFill>
                  <a:prstClr val="black">
                    <a:lumMod val="75000"/>
                    <a:lumOff val="25000"/>
                  </a:prstClr>
                </a:solidFill>
                <a:latin typeface="Calibri" pitchFamily="-109" charset="0"/>
                <a:ea typeface="ＭＳ Ｐゴシック" pitchFamily="-109" charset="-128"/>
                <a:cs typeface="Arial" charset="0"/>
              </a:rPr>
              <a:t> </a:t>
            </a:r>
            <a:r>
              <a:rPr lang="es-ES" sz="3200" i="1" dirty="0" err="1">
                <a:solidFill>
                  <a:prstClr val="black">
                    <a:lumMod val="75000"/>
                    <a:lumOff val="25000"/>
                  </a:prstClr>
                </a:solidFill>
                <a:latin typeface="Calibri" pitchFamily="-109" charset="0"/>
                <a:ea typeface="ＭＳ Ｐゴシック" pitchFamily="-109" charset="-128"/>
                <a:cs typeface="Arial" charset="0"/>
              </a:rPr>
              <a:t>programme</a:t>
            </a:r>
            <a:r>
              <a:rPr lang="es-ES" sz="3200" i="1" dirty="0">
                <a:solidFill>
                  <a:prstClr val="black">
                    <a:lumMod val="75000"/>
                    <a:lumOff val="25000"/>
                  </a:prstClr>
                </a:solidFill>
                <a:latin typeface="Calibri" pitchFamily="-109" charset="0"/>
                <a:ea typeface="ＭＳ Ｐゴシック" pitchFamily="-109" charset="-128"/>
                <a:cs typeface="Arial" charset="0"/>
              </a:rPr>
              <a:t> </a:t>
            </a:r>
            <a:r>
              <a:rPr lang="es-ES" sz="3200" i="1" dirty="0" err="1">
                <a:solidFill>
                  <a:prstClr val="black">
                    <a:lumMod val="75000"/>
                    <a:lumOff val="25000"/>
                  </a:prstClr>
                </a:solidFill>
                <a:latin typeface="Calibri" pitchFamily="-109" charset="0"/>
                <a:ea typeface="ＭＳ Ｐゴシック" pitchFamily="-109" charset="-128"/>
                <a:cs typeface="Arial" charset="0"/>
              </a:rPr>
              <a:t>for</a:t>
            </a:r>
            <a:r>
              <a:rPr lang="es-ES" sz="3200" i="1" dirty="0">
                <a:solidFill>
                  <a:prstClr val="black">
                    <a:lumMod val="75000"/>
                    <a:lumOff val="25000"/>
                  </a:prstClr>
                </a:solidFill>
                <a:latin typeface="Calibri" pitchFamily="-109" charset="0"/>
                <a:ea typeface="ＭＳ Ｐゴシック" pitchFamily="-109" charset="-128"/>
                <a:cs typeface="Arial" charset="0"/>
              </a:rPr>
              <a:t> </a:t>
            </a:r>
            <a:r>
              <a:rPr lang="es-ES" sz="3200" i="1" dirty="0" err="1">
                <a:solidFill>
                  <a:prstClr val="black">
                    <a:lumMod val="75000"/>
                    <a:lumOff val="25000"/>
                  </a:prstClr>
                </a:solidFill>
                <a:latin typeface="Calibri" pitchFamily="-109" charset="0"/>
                <a:ea typeface="ＭＳ Ｐゴシック" pitchFamily="-109" charset="-128"/>
                <a:cs typeface="Arial" charset="0"/>
              </a:rPr>
              <a:t>higher</a:t>
            </a:r>
            <a:r>
              <a:rPr lang="es-ES" sz="3200" i="1" dirty="0">
                <a:solidFill>
                  <a:prstClr val="black">
                    <a:lumMod val="75000"/>
                    <a:lumOff val="25000"/>
                  </a:prstClr>
                </a:solidFill>
                <a:latin typeface="Calibri" pitchFamily="-109" charset="0"/>
                <a:ea typeface="ＭＳ Ｐゴシック" pitchFamily="-109" charset="-128"/>
                <a:cs typeface="Arial" charset="0"/>
              </a:rPr>
              <a:t> </a:t>
            </a:r>
            <a:r>
              <a:rPr lang="es-ES" sz="3200" i="1" dirty="0" err="1">
                <a:solidFill>
                  <a:prstClr val="black">
                    <a:lumMod val="75000"/>
                    <a:lumOff val="25000"/>
                  </a:prstClr>
                </a:solidFill>
                <a:latin typeface="Calibri" pitchFamily="-109" charset="0"/>
                <a:ea typeface="ＭＳ Ｐゴシック" pitchFamily="-109" charset="-128"/>
                <a:cs typeface="Arial" charset="0"/>
              </a:rPr>
              <a:t>education</a:t>
            </a:r>
            <a:r>
              <a:rPr lang="es-ES" sz="3200" i="1" dirty="0">
                <a:solidFill>
                  <a:prstClr val="black">
                    <a:lumMod val="75000"/>
                    <a:lumOff val="25000"/>
                  </a:prstClr>
                </a:solidFill>
                <a:latin typeface="Calibri" pitchFamily="-109" charset="0"/>
                <a:ea typeface="ＭＳ Ｐゴシック" pitchFamily="-109" charset="-128"/>
                <a:cs typeface="Arial" charset="0"/>
              </a:rPr>
              <a:t> </a:t>
            </a:r>
            <a:r>
              <a:rPr lang="es-ES" sz="3200" i="1" dirty="0" err="1">
                <a:solidFill>
                  <a:prstClr val="black">
                    <a:lumMod val="75000"/>
                    <a:lumOff val="25000"/>
                  </a:prstClr>
                </a:solidFill>
                <a:latin typeface="Calibri" pitchFamily="-109" charset="0"/>
                <a:ea typeface="ＭＳ Ｐゴシック" pitchFamily="-109" charset="-128"/>
                <a:cs typeface="Arial" charset="0"/>
              </a:rPr>
              <a:t>between</a:t>
            </a:r>
            <a:r>
              <a:rPr lang="es-ES" sz="3200" i="1" dirty="0">
                <a:solidFill>
                  <a:prstClr val="black">
                    <a:lumMod val="75000"/>
                    <a:lumOff val="25000"/>
                  </a:prstClr>
                </a:solidFill>
                <a:latin typeface="Calibri" pitchFamily="-109" charset="0"/>
                <a:ea typeface="ＭＳ Ｐゴシック" pitchFamily="-109" charset="-128"/>
                <a:cs typeface="Arial" charset="0"/>
              </a:rPr>
              <a:t> </a:t>
            </a:r>
            <a:r>
              <a:rPr lang="es-ES" sz="3200" i="1" dirty="0" err="1">
                <a:solidFill>
                  <a:prstClr val="black">
                    <a:lumMod val="75000"/>
                    <a:lumOff val="25000"/>
                  </a:prstClr>
                </a:solidFill>
                <a:latin typeface="Calibri" pitchFamily="-109" charset="0"/>
                <a:ea typeface="ＭＳ Ｐゴシック" pitchFamily="-109" charset="-128"/>
                <a:cs typeface="Arial" charset="0"/>
              </a:rPr>
              <a:t>program</a:t>
            </a:r>
            <a:r>
              <a:rPr lang="es-ES" sz="3200" i="1" dirty="0">
                <a:solidFill>
                  <a:prstClr val="black">
                    <a:lumMod val="75000"/>
                    <a:lumOff val="25000"/>
                  </a:prstClr>
                </a:solidFill>
                <a:latin typeface="Calibri" pitchFamily="-109" charset="0"/>
                <a:ea typeface="ＭＳ Ｐゴシック" pitchFamily="-109" charset="-128"/>
                <a:cs typeface="Arial" charset="0"/>
              </a:rPr>
              <a:t> and </a:t>
            </a:r>
            <a:r>
              <a:rPr lang="es-ES" sz="3200" i="1" dirty="0" err="1">
                <a:solidFill>
                  <a:prstClr val="black">
                    <a:lumMod val="75000"/>
                    <a:lumOff val="25000"/>
                  </a:prstClr>
                </a:solidFill>
                <a:latin typeface="Calibri" pitchFamily="-109" charset="0"/>
                <a:ea typeface="ＭＳ Ｐゴシック" pitchFamily="-109" charset="-128"/>
                <a:cs typeface="Arial" charset="0"/>
              </a:rPr>
              <a:t>partner</a:t>
            </a:r>
            <a:r>
              <a:rPr lang="es-ES" sz="3200" i="1" dirty="0">
                <a:solidFill>
                  <a:prstClr val="black">
                    <a:lumMod val="75000"/>
                    <a:lumOff val="25000"/>
                  </a:prstClr>
                </a:solidFill>
                <a:latin typeface="Calibri" pitchFamily="-109" charset="0"/>
                <a:ea typeface="ＭＳ Ｐゴシック" pitchFamily="-109" charset="-128"/>
                <a:cs typeface="Arial" charset="0"/>
              </a:rPr>
              <a:t> </a:t>
            </a:r>
            <a:r>
              <a:rPr lang="es-ES" sz="3200" i="1" dirty="0" err="1">
                <a:solidFill>
                  <a:prstClr val="black">
                    <a:lumMod val="75000"/>
                    <a:lumOff val="25000"/>
                  </a:prstClr>
                </a:solidFill>
                <a:latin typeface="Calibri" pitchFamily="-109" charset="0"/>
                <a:ea typeface="ＭＳ Ｐゴシック" pitchFamily="-109" charset="-128"/>
                <a:cs typeface="Arial" charset="0"/>
              </a:rPr>
              <a:t>countries</a:t>
            </a:r>
            <a:r>
              <a:rPr lang="es-ES" sz="3200" i="1" dirty="0">
                <a:solidFill>
                  <a:prstClr val="black">
                    <a:lumMod val="75000"/>
                    <a:lumOff val="25000"/>
                  </a:prstClr>
                </a:solidFill>
                <a:latin typeface="Calibri" pitchFamily="-109" charset="0"/>
                <a:ea typeface="ＭＳ Ｐゴシック" pitchFamily="-109" charset="-128"/>
                <a:cs typeface="Arial" charset="0"/>
              </a:rPr>
              <a:t> </a:t>
            </a:r>
            <a:r>
              <a:rPr lang="es-ES" sz="3200" dirty="0">
                <a:solidFill>
                  <a:prstClr val="black">
                    <a:lumMod val="75000"/>
                    <a:lumOff val="25000"/>
                  </a:prstClr>
                </a:solidFill>
                <a:latin typeface="Calibri" pitchFamily="-109" charset="0"/>
                <a:ea typeface="ＭＳ Ｐゴシック" pitchFamily="-109" charset="-128"/>
                <a:cs typeface="Arial" charset="0"/>
              </a:rPr>
              <a:t>(</a:t>
            </a:r>
            <a:r>
              <a:rPr lang="en-US" sz="3200" dirty="0">
                <a:solidFill>
                  <a:prstClr val="black">
                    <a:lumMod val="75000"/>
                    <a:lumOff val="25000"/>
                  </a:prstClr>
                </a:solidFill>
                <a:latin typeface="Calibri" pitchFamily="-109" charset="0"/>
                <a:ea typeface="ＭＳ Ｐゴシック" pitchFamily="-109" charset="-128"/>
                <a:cs typeface="Arial" charset="0"/>
              </a:rPr>
              <a:t>KA107</a:t>
            </a:r>
            <a:r>
              <a:rPr lang="es-ES" sz="3200" dirty="0">
                <a:solidFill>
                  <a:prstClr val="black">
                    <a:lumMod val="75000"/>
                    <a:lumOff val="25000"/>
                  </a:prstClr>
                </a:solidFill>
                <a:latin typeface="Calibri" pitchFamily="-109" charset="0"/>
                <a:ea typeface="ＭＳ Ｐゴシック" pitchFamily="-109" charset="-128"/>
                <a:cs typeface="Arial" charset="0"/>
              </a:rPr>
              <a:t>)</a:t>
            </a:r>
          </a:p>
          <a:p>
            <a:pPr algn="ctr" defTabSz="457200" fontAlgn="base">
              <a:spcBef>
                <a:spcPct val="0"/>
              </a:spcBef>
              <a:spcAft>
                <a:spcPct val="0"/>
              </a:spcAft>
              <a:defRPr/>
            </a:pPr>
            <a:r>
              <a:rPr lang="es-ES" sz="3200" i="1" dirty="0">
                <a:solidFill>
                  <a:prstClr val="black">
                    <a:lumMod val="75000"/>
                    <a:lumOff val="25000"/>
                  </a:prstClr>
                </a:solidFill>
                <a:latin typeface="Calibri" pitchFamily="-109" charset="0"/>
                <a:ea typeface="ＭＳ Ｐゴシック" pitchFamily="-109" charset="-128"/>
                <a:cs typeface="Arial" charset="0"/>
              </a:rPr>
              <a:t> </a:t>
            </a:r>
          </a:p>
        </p:txBody>
      </p:sp>
      <p:pic>
        <p:nvPicPr>
          <p:cNvPr id="205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6476" y="5232641"/>
            <a:ext cx="1872208" cy="1114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4580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2 Marcador de contenido"/>
          <p:cNvSpPr txBox="1">
            <a:spLocks/>
          </p:cNvSpPr>
          <p:nvPr/>
        </p:nvSpPr>
        <p:spPr bwMode="auto">
          <a:xfrm>
            <a:off x="0" y="1125538"/>
            <a:ext cx="12191999" cy="48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457200" eaLnBrk="1" fontAlgn="base" hangingPunct="1">
              <a:spcAft>
                <a:spcPct val="0"/>
              </a:spcAft>
            </a:pPr>
            <a:endParaRPr lang="es-ES" altLang="es-ES" dirty="0">
              <a:solidFill>
                <a:srgbClr val="898989"/>
              </a:solidFill>
            </a:endParaRPr>
          </a:p>
        </p:txBody>
      </p:sp>
      <p:sp>
        <p:nvSpPr>
          <p:cNvPr id="3" name="2 Título"/>
          <p:cNvSpPr>
            <a:spLocks noGrp="1"/>
          </p:cNvSpPr>
          <p:nvPr>
            <p:ph type="ctrTitle"/>
          </p:nvPr>
        </p:nvSpPr>
        <p:spPr>
          <a:xfrm>
            <a:off x="0" y="861003"/>
            <a:ext cx="12192000" cy="787493"/>
          </a:xfrm>
        </p:spPr>
        <p:txBody>
          <a:bodyPr/>
          <a:lstStyle/>
          <a:p>
            <a:pPr>
              <a:defRPr/>
            </a:pPr>
            <a:r>
              <a:rPr lang="en-US" sz="2600" dirty="0">
                <a:solidFill>
                  <a:schemeClr val="tx1">
                    <a:lumMod val="65000"/>
                    <a:lumOff val="35000"/>
                  </a:schemeClr>
                </a:solidFill>
                <a:latin typeface="Arial Rounded MT Bold" panose="020F0704030504030204" pitchFamily="34" charset="0"/>
              </a:rPr>
              <a:t>T</a:t>
            </a:r>
            <a:r>
              <a:rPr lang="es-ES" sz="2600" dirty="0">
                <a:solidFill>
                  <a:schemeClr val="tx1">
                    <a:lumMod val="65000"/>
                    <a:lumOff val="35000"/>
                  </a:schemeClr>
                </a:solidFill>
                <a:latin typeface="Arial Rounded MT Bold" panose="020F0704030504030204" pitchFamily="34" charset="0"/>
              </a:rPr>
              <a:t>he new Erasmus </a:t>
            </a:r>
            <a:r>
              <a:rPr lang="es-ES" sz="2600" dirty="0" err="1">
                <a:solidFill>
                  <a:schemeClr val="tx1">
                    <a:lumMod val="65000"/>
                    <a:lumOff val="35000"/>
                  </a:schemeClr>
                </a:solidFill>
                <a:latin typeface="Arial Rounded MT Bold" panose="020F0704030504030204" pitchFamily="34" charset="0"/>
              </a:rPr>
              <a:t>program</a:t>
            </a:r>
            <a:r>
              <a:rPr lang="es-ES" sz="2600" dirty="0">
                <a:solidFill>
                  <a:schemeClr val="tx1">
                    <a:lumMod val="65000"/>
                    <a:lumOff val="35000"/>
                  </a:schemeClr>
                </a:solidFill>
                <a:latin typeface="Arial Rounded MT Bold" panose="020F0704030504030204" pitchFamily="34" charset="0"/>
              </a:rPr>
              <a:t> + </a:t>
            </a:r>
            <a:r>
              <a:rPr lang="es-ES" sz="2600" dirty="0" err="1">
                <a:solidFill>
                  <a:schemeClr val="tx1">
                    <a:lumMod val="65000"/>
                    <a:lumOff val="35000"/>
                  </a:schemeClr>
                </a:solidFill>
                <a:latin typeface="Arial Rounded MT Bold" panose="020F0704030504030204" pitchFamily="34" charset="0"/>
              </a:rPr>
              <a:t>with</a:t>
            </a:r>
            <a:r>
              <a:rPr lang="es-ES" sz="2600" dirty="0">
                <a:solidFill>
                  <a:schemeClr val="tx1">
                    <a:lumMod val="65000"/>
                    <a:lumOff val="35000"/>
                  </a:schemeClr>
                </a:solidFill>
                <a:latin typeface="Arial Rounded MT Bold" panose="020F0704030504030204" pitchFamily="34" charset="0"/>
              </a:rPr>
              <a:t> </a:t>
            </a:r>
            <a:r>
              <a:rPr lang="es-ES" sz="2600" dirty="0" err="1">
                <a:solidFill>
                  <a:schemeClr val="tx1">
                    <a:lumMod val="65000"/>
                    <a:lumOff val="35000"/>
                  </a:schemeClr>
                </a:solidFill>
                <a:latin typeface="Arial Rounded MT Bold" panose="020F0704030504030204" pitchFamily="34" charset="0"/>
              </a:rPr>
              <a:t>partner</a:t>
            </a:r>
            <a:r>
              <a:rPr lang="es-ES" sz="2600" dirty="0">
                <a:solidFill>
                  <a:schemeClr val="tx1">
                    <a:lumMod val="65000"/>
                    <a:lumOff val="35000"/>
                  </a:schemeClr>
                </a:solidFill>
                <a:latin typeface="Arial Rounded MT Bold" panose="020F0704030504030204" pitchFamily="34" charset="0"/>
              </a:rPr>
              <a:t> </a:t>
            </a:r>
            <a:r>
              <a:rPr lang="es-ES" sz="2600" dirty="0" err="1">
                <a:solidFill>
                  <a:schemeClr val="tx1">
                    <a:lumMod val="65000"/>
                    <a:lumOff val="35000"/>
                  </a:schemeClr>
                </a:solidFill>
                <a:latin typeface="Arial Rounded MT Bold" panose="020F0704030504030204" pitchFamily="34" charset="0"/>
              </a:rPr>
              <a:t>countries</a:t>
            </a:r>
            <a:r>
              <a:rPr lang="es-ES" sz="2600" dirty="0">
                <a:solidFill>
                  <a:schemeClr val="tx1">
                    <a:lumMod val="65000"/>
                    <a:lumOff val="35000"/>
                  </a:schemeClr>
                </a:solidFill>
                <a:latin typeface="Arial Rounded MT Bold" panose="020F0704030504030204" pitchFamily="34" charset="0"/>
              </a:rPr>
              <a:t> </a:t>
            </a:r>
          </a:p>
        </p:txBody>
      </p:sp>
      <p:sp>
        <p:nvSpPr>
          <p:cNvPr id="4" name="3 Subtítulo"/>
          <p:cNvSpPr>
            <a:spLocks noGrp="1"/>
          </p:cNvSpPr>
          <p:nvPr>
            <p:ph type="subTitle" idx="1"/>
          </p:nvPr>
        </p:nvSpPr>
        <p:spPr>
          <a:xfrm>
            <a:off x="1640188" y="1609859"/>
            <a:ext cx="8911621" cy="3895775"/>
          </a:xfrm>
        </p:spPr>
        <p:txBody>
          <a:bodyPr/>
          <a:lstStyle/>
          <a:p>
            <a:pPr algn="just">
              <a:buFont typeface="Arial" charset="0"/>
              <a:buNone/>
              <a:defRPr/>
            </a:pPr>
            <a:endParaRPr lang="es-ES" sz="2400" b="1" dirty="0"/>
          </a:p>
          <a:p>
            <a:pPr algn="just">
              <a:spcBef>
                <a:spcPts val="0"/>
              </a:spcBef>
              <a:buFontTx/>
              <a:buChar char="-"/>
              <a:defRPr/>
            </a:pPr>
            <a:r>
              <a:rPr lang="es-ES" sz="1800" b="1" dirty="0">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Erasmus+: </a:t>
            </a:r>
            <a:r>
              <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In </a:t>
            </a:r>
            <a:r>
              <a:rPr lang="es-ES" sz="1800"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the</a:t>
            </a:r>
            <a:r>
              <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a:t>
            </a:r>
            <a:r>
              <a:rPr lang="es-ES" sz="1800"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framework</a:t>
            </a:r>
            <a:r>
              <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of </a:t>
            </a:r>
            <a:r>
              <a:rPr lang="es-ES" sz="1800"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the</a:t>
            </a:r>
            <a:r>
              <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New </a:t>
            </a:r>
            <a:r>
              <a:rPr lang="es-ES" sz="1800"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European</a:t>
            </a:r>
            <a:r>
              <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a:t>
            </a:r>
            <a:r>
              <a:rPr lang="es-ES" sz="1800"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Commision</a:t>
            </a:r>
            <a:r>
              <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a:t>
            </a:r>
            <a:r>
              <a:rPr lang="es-ES" sz="1800"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Strategy</a:t>
            </a:r>
            <a:r>
              <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a:t>
            </a:r>
            <a:r>
              <a:rPr lang="es-ES" sz="1800" b="1" dirty="0">
                <a:solidFill>
                  <a:schemeClr val="accent1">
                    <a:lumMod val="75000"/>
                  </a:schemeClr>
                </a:solidFill>
                <a:latin typeface="Arial" panose="020B0604020202020204" pitchFamily="34" charset="0"/>
                <a:ea typeface="ＭＳ Ｐゴシック" pitchFamily="-109" charset="-128"/>
                <a:cs typeface="Arial" panose="020B0604020202020204" pitchFamily="34" charset="0"/>
              </a:rPr>
              <a:t>2014-2020</a:t>
            </a:r>
          </a:p>
          <a:p>
            <a:pPr algn="just">
              <a:spcBef>
                <a:spcPts val="0"/>
              </a:spcBef>
              <a:defRPr/>
            </a:pPr>
            <a:endPar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endParaRPr>
          </a:p>
          <a:p>
            <a:pPr algn="just">
              <a:spcBef>
                <a:spcPts val="0"/>
              </a:spcBef>
              <a:buFontTx/>
              <a:buChar char="-"/>
              <a:defRPr/>
            </a:pPr>
            <a:r>
              <a:rPr lang="es-ES" sz="1800" b="1" dirty="0">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More </a:t>
            </a:r>
            <a:r>
              <a:rPr lang="es-ES" sz="1800" b="1" dirty="0" err="1">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opportunities</a:t>
            </a:r>
            <a:r>
              <a:rPr lang="es-ES" sz="1800" b="1" dirty="0">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 </a:t>
            </a:r>
            <a:r>
              <a:rPr lang="es-ES" sz="1800"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Beyond</a:t>
            </a:r>
            <a:r>
              <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EU </a:t>
            </a:r>
            <a:r>
              <a:rPr lang="es-ES" sz="1800"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borders</a:t>
            </a:r>
            <a:r>
              <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Erasmus </a:t>
            </a:r>
            <a:r>
              <a:rPr lang="es-ES" sz="1800"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mobility</a:t>
            </a:r>
            <a:r>
              <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a:t>
            </a:r>
            <a:r>
              <a:rPr lang="es-ES" sz="1800"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is</a:t>
            </a:r>
            <a:r>
              <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open to </a:t>
            </a:r>
            <a:r>
              <a:rPr lang="es-ES" sz="1800"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third</a:t>
            </a:r>
            <a:r>
              <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a:t>
            </a:r>
            <a:r>
              <a:rPr lang="es-ES" sz="1800"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countries</a:t>
            </a:r>
            <a:endPar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endParaRPr>
          </a:p>
          <a:p>
            <a:pPr algn="just">
              <a:spcBef>
                <a:spcPts val="0"/>
              </a:spcBef>
              <a:buFont typeface="Arial" charset="0"/>
              <a:buNone/>
              <a:defRPr/>
            </a:pPr>
            <a:endPar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endParaRPr>
          </a:p>
          <a:p>
            <a:pPr algn="just">
              <a:spcBef>
                <a:spcPts val="0"/>
              </a:spcBef>
              <a:buFontTx/>
              <a:buChar char="-"/>
              <a:defRPr/>
            </a:pPr>
            <a:r>
              <a:rPr lang="es-ES" sz="1800" b="1" dirty="0" err="1">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Aim</a:t>
            </a:r>
            <a:r>
              <a:rPr lang="es-ES" sz="1800" b="1" dirty="0">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 </a:t>
            </a:r>
            <a:r>
              <a:rPr lang="es-ES" sz="1800"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Enhance</a:t>
            </a:r>
            <a:r>
              <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a:t>
            </a:r>
            <a:r>
              <a:rPr lang="es-ES" sz="1800"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education</a:t>
            </a:r>
            <a:r>
              <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and training </a:t>
            </a:r>
            <a:r>
              <a:rPr lang="es-ES" sz="1800"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capacities</a:t>
            </a:r>
            <a:r>
              <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to </a:t>
            </a:r>
            <a:r>
              <a:rPr lang="es-ES" sz="1800"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improve</a:t>
            </a:r>
            <a:r>
              <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a:t>
            </a:r>
            <a:r>
              <a:rPr lang="es-ES" sz="1800"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students</a:t>
            </a:r>
            <a:r>
              <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a:t>
            </a:r>
            <a:r>
              <a:rPr lang="es-ES" sz="1800"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teachers</a:t>
            </a:r>
            <a:r>
              <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and </a:t>
            </a:r>
            <a:r>
              <a:rPr lang="es-ES" sz="1800"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workers</a:t>
            </a:r>
            <a:r>
              <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a:t>
            </a:r>
            <a:r>
              <a:rPr lang="es-ES" sz="1800"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employability</a:t>
            </a:r>
            <a:r>
              <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a:t>
            </a:r>
          </a:p>
          <a:p>
            <a:pPr algn="just">
              <a:spcBef>
                <a:spcPts val="0"/>
              </a:spcBef>
              <a:buFont typeface="Arial" charset="0"/>
              <a:buNone/>
              <a:defRPr/>
            </a:pPr>
            <a:endPar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endParaRPr>
          </a:p>
          <a:p>
            <a:pPr algn="just">
              <a:spcBef>
                <a:spcPts val="0"/>
              </a:spcBef>
              <a:buFontTx/>
              <a:buChar char="-"/>
              <a:defRPr/>
            </a:pPr>
            <a:r>
              <a:rPr lang="es-ES" sz="1800" b="1" dirty="0" err="1">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Funding</a:t>
            </a:r>
            <a:r>
              <a:rPr lang="es-ES" sz="1800" b="1" dirty="0">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 </a:t>
            </a:r>
            <a:r>
              <a:rPr lang="es-ES" sz="1800"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European</a:t>
            </a:r>
            <a:r>
              <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a:t>
            </a:r>
            <a:r>
              <a:rPr lang="es-ES" sz="1800"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Commission</a:t>
            </a:r>
            <a:r>
              <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a:t>
            </a:r>
            <a:r>
              <a:rPr lang="es-ES" sz="1800"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through</a:t>
            </a:r>
            <a:r>
              <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a:t>
            </a:r>
            <a:r>
              <a:rPr lang="es-ES" sz="1800"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National</a:t>
            </a:r>
            <a:r>
              <a:rPr lang="es-ES" sz="1800"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Agency (SEPIE)</a:t>
            </a:r>
          </a:p>
          <a:p>
            <a:pPr>
              <a:defRPr/>
            </a:pPr>
            <a:endParaRPr lang="es-ES" sz="2400" dirty="0"/>
          </a:p>
        </p:txBody>
      </p:sp>
    </p:spTree>
    <p:extLst>
      <p:ext uri="{BB962C8B-B14F-4D97-AF65-F5344CB8AC3E}">
        <p14:creationId xmlns:p14="http://schemas.microsoft.com/office/powerpoint/2010/main" val="559318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809876" y="842224"/>
            <a:ext cx="6588125" cy="792163"/>
          </a:xfrm>
        </p:spPr>
        <p:txBody>
          <a:bodyPr/>
          <a:lstStyle/>
          <a:p>
            <a:pPr>
              <a:defRPr/>
            </a:pPr>
            <a:r>
              <a:rPr lang="es-ES" sz="2600" dirty="0" err="1">
                <a:solidFill>
                  <a:schemeClr val="tx1">
                    <a:lumMod val="65000"/>
                    <a:lumOff val="35000"/>
                  </a:schemeClr>
                </a:solidFill>
                <a:latin typeface="Arial Rounded MT Bold" panose="020F0704030504030204" pitchFamily="34" charset="0"/>
              </a:rPr>
              <a:t>Who</a:t>
            </a:r>
            <a:r>
              <a:rPr lang="es-ES" sz="2600" dirty="0">
                <a:solidFill>
                  <a:schemeClr val="tx1">
                    <a:lumMod val="65000"/>
                    <a:lumOff val="35000"/>
                  </a:schemeClr>
                </a:solidFill>
                <a:latin typeface="Arial Rounded MT Bold" panose="020F0704030504030204" pitchFamily="34" charset="0"/>
              </a:rPr>
              <a:t> can </a:t>
            </a:r>
            <a:r>
              <a:rPr lang="es-ES" sz="2600" dirty="0" err="1">
                <a:solidFill>
                  <a:schemeClr val="tx1">
                    <a:lumMod val="65000"/>
                    <a:lumOff val="35000"/>
                  </a:schemeClr>
                </a:solidFill>
                <a:latin typeface="Arial Rounded MT Bold" panose="020F0704030504030204" pitchFamily="34" charset="0"/>
              </a:rPr>
              <a:t>benefit</a:t>
            </a:r>
            <a:r>
              <a:rPr lang="es-ES" sz="2600" dirty="0">
                <a:solidFill>
                  <a:schemeClr val="tx1">
                    <a:lumMod val="65000"/>
                    <a:lumOff val="35000"/>
                  </a:schemeClr>
                </a:solidFill>
                <a:latin typeface="Arial Rounded MT Bold" panose="020F0704030504030204" pitchFamily="34" charset="0"/>
              </a:rPr>
              <a:t> </a:t>
            </a:r>
            <a:r>
              <a:rPr lang="es-ES" sz="2600" dirty="0" err="1">
                <a:solidFill>
                  <a:schemeClr val="tx1">
                    <a:lumMod val="65000"/>
                    <a:lumOff val="35000"/>
                  </a:schemeClr>
                </a:solidFill>
                <a:latin typeface="Arial Rounded MT Bold" panose="020F0704030504030204" pitchFamily="34" charset="0"/>
              </a:rPr>
              <a:t>from</a:t>
            </a:r>
            <a:r>
              <a:rPr lang="es-ES" sz="2600" dirty="0">
                <a:solidFill>
                  <a:schemeClr val="tx1">
                    <a:lumMod val="65000"/>
                    <a:lumOff val="35000"/>
                  </a:schemeClr>
                </a:solidFill>
                <a:latin typeface="Arial Rounded MT Bold" panose="020F0704030504030204" pitchFamily="34" charset="0"/>
              </a:rPr>
              <a:t> Erasmus+?</a:t>
            </a:r>
          </a:p>
        </p:txBody>
      </p:sp>
      <p:graphicFrame>
        <p:nvGraphicFramePr>
          <p:cNvPr id="7" name="6 Tabla"/>
          <p:cNvGraphicFramePr>
            <a:graphicFrameLocks noGrp="1"/>
          </p:cNvGraphicFramePr>
          <p:nvPr>
            <p:extLst>
              <p:ext uri="{D42A27DB-BD31-4B8C-83A1-F6EECF244321}">
                <p14:modId xmlns:p14="http://schemas.microsoft.com/office/powerpoint/2010/main" val="790754293"/>
              </p:ext>
            </p:extLst>
          </p:nvPr>
        </p:nvGraphicFramePr>
        <p:xfrm>
          <a:off x="849085" y="1469568"/>
          <a:ext cx="11021785" cy="5215281"/>
        </p:xfrm>
        <a:graphic>
          <a:graphicData uri="http://schemas.openxmlformats.org/drawingml/2006/table">
            <a:tbl>
              <a:tblPr/>
              <a:tblGrid>
                <a:gridCol w="3491958">
                  <a:extLst>
                    <a:ext uri="{9D8B030D-6E8A-4147-A177-3AD203B41FA5}">
                      <a16:colId xmlns:a16="http://schemas.microsoft.com/office/drawing/2014/main" xmlns="" val="20000"/>
                    </a:ext>
                  </a:extLst>
                </a:gridCol>
                <a:gridCol w="7529827">
                  <a:extLst>
                    <a:ext uri="{9D8B030D-6E8A-4147-A177-3AD203B41FA5}">
                      <a16:colId xmlns:a16="http://schemas.microsoft.com/office/drawing/2014/main" xmlns="" val="20001"/>
                    </a:ext>
                  </a:extLst>
                </a:gridCol>
              </a:tblGrid>
              <a:tr h="515147">
                <a:tc>
                  <a:txBody>
                    <a:bodyPr/>
                    <a:lstStyle/>
                    <a:p>
                      <a:pPr>
                        <a:lnSpc>
                          <a:spcPct val="200000"/>
                        </a:lnSpc>
                      </a:pPr>
                      <a:r>
                        <a:rPr lang="en-US" sz="1400" b="1" u="none" dirty="0">
                          <a:solidFill>
                            <a:schemeClr val="accent1">
                              <a:lumMod val="75000"/>
                            </a:schemeClr>
                          </a:solidFill>
                          <a:latin typeface="Arial" panose="020B0604020202020204" pitchFamily="34" charset="0"/>
                          <a:cs typeface="Arial" panose="020B0604020202020204" pitchFamily="34" charset="0"/>
                        </a:rPr>
                        <a:t>Region</a:t>
                      </a:r>
                    </a:p>
                  </a:txBody>
                  <a:tcPr marL="60346" marR="60346" marT="30171" marB="30171">
                    <a:lnL>
                      <a:noFill/>
                    </a:lnL>
                    <a:lnR>
                      <a:noFill/>
                    </a:lnR>
                    <a:lnT>
                      <a:noFill/>
                    </a:lnT>
                    <a:lnB>
                      <a:noFill/>
                    </a:lnB>
                    <a:solidFill>
                      <a:schemeClr val="tx2">
                        <a:lumMod val="20000"/>
                        <a:lumOff val="80000"/>
                      </a:schemeClr>
                    </a:solidFill>
                  </a:tcPr>
                </a:tc>
                <a:tc>
                  <a:txBody>
                    <a:bodyPr/>
                    <a:lstStyle/>
                    <a:p>
                      <a:pPr>
                        <a:lnSpc>
                          <a:spcPct val="200000"/>
                        </a:lnSpc>
                      </a:pPr>
                      <a:r>
                        <a:rPr lang="en-US" sz="1400" b="1" u="none" dirty="0">
                          <a:solidFill>
                            <a:schemeClr val="accent1">
                              <a:lumMod val="75000"/>
                            </a:schemeClr>
                          </a:solidFill>
                          <a:latin typeface="Arial" panose="020B0604020202020204" pitchFamily="34" charset="0"/>
                          <a:cs typeface="Arial" panose="020B0604020202020204" pitchFamily="34" charset="0"/>
                        </a:rPr>
                        <a:t>Countries/Territories</a:t>
                      </a:r>
                    </a:p>
                  </a:txBody>
                  <a:tcPr marL="60346" marR="60346" marT="30171" marB="30171" anchor="ctr">
                    <a:lnL>
                      <a:noFill/>
                    </a:lnL>
                    <a:lnR>
                      <a:noFill/>
                    </a:lnR>
                    <a:lnT>
                      <a:noFill/>
                    </a:lnT>
                    <a:lnB>
                      <a:noFill/>
                    </a:lnB>
                    <a:solidFill>
                      <a:schemeClr val="tx2">
                        <a:lumMod val="20000"/>
                        <a:lumOff val="80000"/>
                      </a:schemeClr>
                    </a:solidFill>
                  </a:tcPr>
                </a:tc>
                <a:extLst>
                  <a:ext uri="{0D108BD9-81ED-4DB2-BD59-A6C34878D82A}">
                    <a16:rowId xmlns:a16="http://schemas.microsoft.com/office/drawing/2014/main" xmlns="" val="10000"/>
                  </a:ext>
                </a:extLst>
              </a:tr>
              <a:tr h="257247">
                <a:tc>
                  <a:txBody>
                    <a:bodyPr/>
                    <a:lstStyle/>
                    <a:p>
                      <a:r>
                        <a:rPr lang="en-US" sz="1200" b="1" dirty="0">
                          <a:solidFill>
                            <a:schemeClr val="accent5">
                              <a:lumMod val="75000"/>
                            </a:schemeClr>
                          </a:solidFill>
                          <a:latin typeface="Arial" panose="020B0604020202020204" pitchFamily="34" charset="0"/>
                          <a:cs typeface="Arial" panose="020B0604020202020204" pitchFamily="34" charset="0"/>
                        </a:rPr>
                        <a:t>REGION 1</a:t>
                      </a:r>
                      <a:r>
                        <a:rPr lang="en-US" sz="1200" b="1" baseline="0" dirty="0">
                          <a:solidFill>
                            <a:schemeClr val="accent5">
                              <a:lumMod val="75000"/>
                            </a:schemeClr>
                          </a:solidFill>
                          <a:latin typeface="Arial" panose="020B0604020202020204" pitchFamily="34" charset="0"/>
                          <a:cs typeface="Arial" panose="020B0604020202020204" pitchFamily="34" charset="0"/>
                        </a:rPr>
                        <a:t> -</a:t>
                      </a:r>
                      <a:r>
                        <a:rPr lang="en-US" sz="1200" b="1" dirty="0">
                          <a:solidFill>
                            <a:schemeClr val="accent5">
                              <a:lumMod val="75000"/>
                            </a:schemeClr>
                          </a:solidFill>
                          <a:latin typeface="Arial" panose="020B0604020202020204" pitchFamily="34" charset="0"/>
                          <a:cs typeface="Arial" panose="020B0604020202020204" pitchFamily="34" charset="0"/>
                        </a:rPr>
                        <a:t> Western Balkans</a:t>
                      </a:r>
                    </a:p>
                  </a:txBody>
                  <a:tcPr marL="60346" marR="60346" marT="30171" marB="30171" anchor="ctr">
                    <a:lnL>
                      <a:noFill/>
                    </a:lnL>
                    <a:lnR w="12700" cap="flat" cmpd="sng" algn="ctr">
                      <a:solidFill>
                        <a:schemeClr val="tx2">
                          <a:lumMod val="40000"/>
                          <a:lumOff val="60000"/>
                        </a:schemeClr>
                      </a:solidFill>
                      <a:prstDash val="solid"/>
                      <a:round/>
                      <a:headEnd type="none" w="med" len="med"/>
                      <a:tailEnd type="none" w="med" len="med"/>
                    </a:lnR>
                    <a:lnT>
                      <a:noFill/>
                    </a:lnT>
                    <a:lnB>
                      <a:noFill/>
                    </a:lnB>
                  </a:tcPr>
                </a:tc>
                <a:tc>
                  <a:txBody>
                    <a:bodyPr/>
                    <a:lstStyle/>
                    <a:p>
                      <a:r>
                        <a:rPr lang="it-IT" sz="1200" dirty="0">
                          <a:solidFill>
                            <a:schemeClr val="tx1">
                              <a:lumMod val="85000"/>
                              <a:lumOff val="15000"/>
                            </a:schemeClr>
                          </a:solidFill>
                          <a:latin typeface="Arial" panose="020B0604020202020204" pitchFamily="34" charset="0"/>
                          <a:cs typeface="Arial" panose="020B0604020202020204" pitchFamily="34" charset="0"/>
                        </a:rPr>
                        <a:t>Albania, Bosnia &amp; Herzegovina,</a:t>
                      </a:r>
                      <a:r>
                        <a:rPr lang="it-IT" sz="1200" baseline="0" dirty="0">
                          <a:solidFill>
                            <a:schemeClr val="tx1">
                              <a:lumMod val="85000"/>
                              <a:lumOff val="15000"/>
                            </a:schemeClr>
                          </a:solidFill>
                          <a:latin typeface="Arial" panose="020B0604020202020204" pitchFamily="34" charset="0"/>
                          <a:cs typeface="Arial" panose="020B0604020202020204" pitchFamily="34" charset="0"/>
                        </a:rPr>
                        <a:t> </a:t>
                      </a:r>
                      <a:r>
                        <a:rPr lang="it-IT" sz="1200" dirty="0">
                          <a:solidFill>
                            <a:schemeClr val="tx1">
                              <a:lumMod val="85000"/>
                              <a:lumOff val="15000"/>
                            </a:schemeClr>
                          </a:solidFill>
                          <a:latin typeface="Arial" panose="020B0604020202020204" pitchFamily="34" charset="0"/>
                          <a:cs typeface="Arial" panose="020B0604020202020204" pitchFamily="34" charset="0"/>
                        </a:rPr>
                        <a:t>Kosovo*,</a:t>
                      </a:r>
                      <a:r>
                        <a:rPr lang="it-IT" sz="1200" baseline="0" dirty="0">
                          <a:solidFill>
                            <a:schemeClr val="tx1">
                              <a:lumMod val="85000"/>
                              <a:lumOff val="15000"/>
                            </a:schemeClr>
                          </a:solidFill>
                          <a:latin typeface="Arial" panose="020B0604020202020204" pitchFamily="34" charset="0"/>
                          <a:cs typeface="Arial" panose="020B0604020202020204" pitchFamily="34" charset="0"/>
                        </a:rPr>
                        <a:t> M</a:t>
                      </a:r>
                      <a:r>
                        <a:rPr lang="it-IT" sz="1200" dirty="0">
                          <a:solidFill>
                            <a:schemeClr val="tx1">
                              <a:lumMod val="85000"/>
                              <a:lumOff val="15000"/>
                            </a:schemeClr>
                          </a:solidFill>
                          <a:latin typeface="Arial" panose="020B0604020202020204" pitchFamily="34" charset="0"/>
                          <a:cs typeface="Arial" panose="020B0604020202020204" pitchFamily="34" charset="0"/>
                        </a:rPr>
                        <a:t>ontenegro, Serbia</a:t>
                      </a:r>
                    </a:p>
                  </a:txBody>
                  <a:tcPr marL="60346" marR="60346" marT="30171" marB="30171" anchor="ctr">
                    <a:lnL w="12700" cap="flat" cmpd="sng" algn="ctr">
                      <a:solidFill>
                        <a:schemeClr val="tx2">
                          <a:lumMod val="40000"/>
                          <a:lumOff val="60000"/>
                        </a:schemeClr>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1"/>
                  </a:ext>
                </a:extLst>
              </a:tr>
              <a:tr h="273453">
                <a:tc>
                  <a:txBody>
                    <a:bodyPr/>
                    <a:lstStyle/>
                    <a:p>
                      <a:r>
                        <a:rPr lang="en-US" sz="1200" b="1" dirty="0">
                          <a:solidFill>
                            <a:schemeClr val="accent5">
                              <a:lumMod val="75000"/>
                            </a:schemeClr>
                          </a:solidFill>
                          <a:latin typeface="Arial" panose="020B0604020202020204" pitchFamily="34" charset="0"/>
                          <a:cs typeface="Arial" panose="020B0604020202020204" pitchFamily="34" charset="0"/>
                        </a:rPr>
                        <a:t>REGION 2 - Eastern Partnership countries</a:t>
                      </a:r>
                    </a:p>
                  </a:txBody>
                  <a:tcPr marL="60346" marR="60346" marT="30171" marB="30171" anchor="ctr">
                    <a:lnL>
                      <a:noFill/>
                    </a:lnL>
                    <a:lnR w="12700" cap="flat" cmpd="sng" algn="ctr">
                      <a:solidFill>
                        <a:schemeClr val="tx2">
                          <a:lumMod val="40000"/>
                          <a:lumOff val="60000"/>
                        </a:schemeClr>
                      </a:solidFill>
                      <a:prstDash val="solid"/>
                      <a:round/>
                      <a:headEnd type="none" w="med" len="med"/>
                      <a:tailEnd type="none" w="med" len="med"/>
                    </a:lnR>
                    <a:lnT>
                      <a:noFill/>
                    </a:lnT>
                    <a:lnB>
                      <a:noFill/>
                    </a:lnB>
                  </a:tcPr>
                </a:tc>
                <a:tc>
                  <a:txBody>
                    <a:bodyPr/>
                    <a:lstStyle/>
                    <a:p>
                      <a:r>
                        <a:rPr lang="en-US" sz="1200" dirty="0">
                          <a:solidFill>
                            <a:schemeClr val="tx1">
                              <a:lumMod val="85000"/>
                              <a:lumOff val="15000"/>
                            </a:schemeClr>
                          </a:solidFill>
                          <a:latin typeface="Arial" panose="020B0604020202020204" pitchFamily="34" charset="0"/>
                          <a:cs typeface="Arial" panose="020B0604020202020204" pitchFamily="34" charset="0"/>
                        </a:rPr>
                        <a:t>Armenia, Azerbaijan, Belarus, Georgia, Moldova, Territory of Ukraine</a:t>
                      </a:r>
                    </a:p>
                  </a:txBody>
                  <a:tcPr marL="60346" marR="60346" marT="30171" marB="30171" anchor="ctr">
                    <a:lnL w="12700" cap="flat" cmpd="sng" algn="ctr">
                      <a:solidFill>
                        <a:schemeClr val="tx2">
                          <a:lumMod val="40000"/>
                          <a:lumOff val="60000"/>
                        </a:schemeClr>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2"/>
                  </a:ext>
                </a:extLst>
              </a:tr>
              <a:tr h="315419">
                <a:tc>
                  <a:txBody>
                    <a:bodyPr/>
                    <a:lstStyle/>
                    <a:p>
                      <a:r>
                        <a:rPr lang="en-US" sz="1200" b="1" dirty="0">
                          <a:solidFill>
                            <a:schemeClr val="accent5">
                              <a:lumMod val="75000"/>
                            </a:schemeClr>
                          </a:solidFill>
                          <a:latin typeface="Arial" panose="020B0604020202020204" pitchFamily="34" charset="0"/>
                          <a:cs typeface="Arial" panose="020B0604020202020204" pitchFamily="34" charset="0"/>
                        </a:rPr>
                        <a:t>REGION 3 - South-Mediterranean countries</a:t>
                      </a:r>
                    </a:p>
                  </a:txBody>
                  <a:tcPr marL="60346" marR="60346" marT="30171" marB="30171" anchor="ctr">
                    <a:lnL>
                      <a:noFill/>
                    </a:lnL>
                    <a:lnR w="12700" cap="flat" cmpd="sng" algn="ctr">
                      <a:solidFill>
                        <a:schemeClr val="tx2">
                          <a:lumMod val="40000"/>
                          <a:lumOff val="60000"/>
                        </a:schemeClr>
                      </a:solidFill>
                      <a:prstDash val="solid"/>
                      <a:round/>
                      <a:headEnd type="none" w="med" len="med"/>
                      <a:tailEnd type="none" w="med" len="med"/>
                    </a:lnR>
                    <a:lnT>
                      <a:noFill/>
                    </a:lnT>
                    <a:lnB>
                      <a:noFill/>
                    </a:lnB>
                  </a:tcPr>
                </a:tc>
                <a:tc>
                  <a:txBody>
                    <a:bodyPr/>
                    <a:lstStyle/>
                    <a:p>
                      <a:r>
                        <a:rPr lang="en-US" sz="1200" dirty="0">
                          <a:solidFill>
                            <a:schemeClr val="tx1">
                              <a:lumMod val="85000"/>
                              <a:lumOff val="15000"/>
                            </a:schemeClr>
                          </a:solidFill>
                          <a:latin typeface="Arial" panose="020B0604020202020204" pitchFamily="34" charset="0"/>
                          <a:cs typeface="Arial" panose="020B0604020202020204" pitchFamily="34" charset="0"/>
                        </a:rPr>
                        <a:t>Algeria, Egypt, Israel, Jordan, Lebanon, Libya, Morocco, Palestine, Syria, Tunisia</a:t>
                      </a:r>
                    </a:p>
                  </a:txBody>
                  <a:tcPr marL="60346" marR="60346" marT="30171" marB="30171" anchor="ctr">
                    <a:lnL w="12700" cap="flat" cmpd="sng" algn="ctr">
                      <a:solidFill>
                        <a:schemeClr val="tx2">
                          <a:lumMod val="40000"/>
                          <a:lumOff val="60000"/>
                        </a:schemeClr>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3"/>
                  </a:ext>
                </a:extLst>
              </a:tr>
              <a:tr h="289035">
                <a:tc>
                  <a:txBody>
                    <a:bodyPr/>
                    <a:lstStyle/>
                    <a:p>
                      <a:pPr marL="0" algn="l" defTabSz="457200" rtl="0" eaLnBrk="1" latinLnBrk="0" hangingPunct="1"/>
                      <a:r>
                        <a:rPr lang="en-US" sz="1200" b="1" kern="1200" dirty="0">
                          <a:solidFill>
                            <a:schemeClr val="accent5">
                              <a:lumMod val="75000"/>
                            </a:schemeClr>
                          </a:solidFill>
                          <a:latin typeface="Arial" panose="020B0604020202020204" pitchFamily="34" charset="0"/>
                          <a:ea typeface="+mn-ea"/>
                          <a:cs typeface="Arial" panose="020B0604020202020204" pitchFamily="34" charset="0"/>
                        </a:rPr>
                        <a:t>REGION 4 - Russian Federation</a:t>
                      </a:r>
                    </a:p>
                  </a:txBody>
                  <a:tcPr marL="60346" marR="60346" marT="30171" marB="30171" anchor="b">
                    <a:lnL>
                      <a:noFill/>
                    </a:lnL>
                    <a:lnR w="12700" cap="flat" cmpd="sng" algn="ctr">
                      <a:solidFill>
                        <a:schemeClr val="tx2">
                          <a:lumMod val="40000"/>
                          <a:lumOff val="60000"/>
                        </a:schemeClr>
                      </a:solidFill>
                      <a:prstDash val="solid"/>
                      <a:round/>
                      <a:headEnd type="none" w="med" len="med"/>
                      <a:tailEnd type="none" w="med" len="med"/>
                    </a:lnR>
                    <a:lnT>
                      <a:noFill/>
                    </a:lnT>
                    <a:lnB>
                      <a:noFill/>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85000"/>
                              <a:lumOff val="15000"/>
                            </a:schemeClr>
                          </a:solidFill>
                          <a:latin typeface="Arial" panose="020B0604020202020204" pitchFamily="34" charset="0"/>
                          <a:ea typeface="+mn-ea"/>
                          <a:cs typeface="Arial" panose="020B0604020202020204" pitchFamily="34" charset="0"/>
                        </a:rPr>
                        <a:t>Territory of Russia	</a:t>
                      </a:r>
                      <a:endParaRPr lang="en-US" sz="1200" dirty="0">
                        <a:solidFill>
                          <a:schemeClr val="tx1">
                            <a:lumMod val="85000"/>
                            <a:lumOff val="15000"/>
                          </a:schemeClr>
                        </a:solidFill>
                        <a:latin typeface="Arial" panose="020B0604020202020204" pitchFamily="34" charset="0"/>
                        <a:cs typeface="Arial" panose="020B0604020202020204" pitchFamily="34" charset="0"/>
                      </a:endParaRPr>
                    </a:p>
                  </a:txBody>
                  <a:tcPr marL="60346" marR="60346" marT="30171" marB="30171" anchor="b">
                    <a:lnL w="12700" cap="flat" cmpd="sng" algn="ctr">
                      <a:solidFill>
                        <a:schemeClr val="tx2">
                          <a:lumMod val="40000"/>
                          <a:lumOff val="60000"/>
                        </a:schemeClr>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4"/>
                  </a:ext>
                </a:extLst>
              </a:tr>
              <a:tr h="257247">
                <a:tc>
                  <a:txBody>
                    <a:bodyPr/>
                    <a:lstStyle/>
                    <a:p>
                      <a:pPr marL="0" algn="l" defTabSz="457200" rtl="0" eaLnBrk="1" latinLnBrk="0" hangingPunct="1"/>
                      <a:r>
                        <a:rPr lang="en-US" sz="1200" b="1" kern="1200" dirty="0">
                          <a:solidFill>
                            <a:schemeClr val="accent5">
                              <a:lumMod val="75000"/>
                            </a:schemeClr>
                          </a:solidFill>
                          <a:latin typeface="Arial" panose="020B0604020202020204" pitchFamily="34" charset="0"/>
                          <a:ea typeface="+mn-ea"/>
                          <a:cs typeface="Arial" panose="020B0604020202020204" pitchFamily="34" charset="0"/>
                        </a:rPr>
                        <a:t>REGION 5</a:t>
                      </a:r>
                    </a:p>
                  </a:txBody>
                  <a:tcPr marL="60346" marR="60346" marT="30171" marB="30171" anchor="ctr">
                    <a:lnL>
                      <a:noFill/>
                    </a:lnL>
                    <a:lnR w="12700" cap="flat" cmpd="sng" algn="ctr">
                      <a:solidFill>
                        <a:schemeClr val="tx2">
                          <a:lumMod val="40000"/>
                          <a:lumOff val="60000"/>
                        </a:schemeClr>
                      </a:solidFill>
                      <a:prstDash val="solid"/>
                      <a:round/>
                      <a:headEnd type="none" w="med" len="med"/>
                      <a:tailEnd type="none" w="med" len="med"/>
                    </a:lnR>
                    <a:lnT>
                      <a:noFill/>
                    </a:lnT>
                    <a:lnB>
                      <a:noFill/>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kern="1200" dirty="0">
                          <a:solidFill>
                            <a:schemeClr val="tx1">
                              <a:lumMod val="85000"/>
                              <a:lumOff val="15000"/>
                            </a:schemeClr>
                          </a:solidFill>
                          <a:latin typeface="Arial" panose="020B0604020202020204" pitchFamily="34" charset="0"/>
                          <a:ea typeface="+mn-ea"/>
                          <a:cs typeface="Arial" panose="020B0604020202020204" pitchFamily="34" charset="0"/>
                        </a:rPr>
                        <a:t>Andorra, Monaco, San Marino, Vatican City State</a:t>
                      </a:r>
                      <a:endParaRPr lang="fi-FI" sz="1200" dirty="0">
                        <a:solidFill>
                          <a:schemeClr val="tx1">
                            <a:lumMod val="85000"/>
                            <a:lumOff val="15000"/>
                          </a:schemeClr>
                        </a:solidFill>
                        <a:latin typeface="Arial" panose="020B0604020202020204" pitchFamily="34" charset="0"/>
                        <a:cs typeface="Arial" panose="020B0604020202020204" pitchFamily="34" charset="0"/>
                      </a:endParaRPr>
                    </a:p>
                  </a:txBody>
                  <a:tcPr marL="60346" marR="60346" marT="30171" marB="30171" anchor="ctr">
                    <a:lnL w="12700" cap="flat" cmpd="sng" algn="ctr">
                      <a:solidFill>
                        <a:schemeClr val="tx2">
                          <a:lumMod val="40000"/>
                          <a:lumOff val="60000"/>
                        </a:schemeClr>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5"/>
                  </a:ext>
                </a:extLst>
              </a:tr>
              <a:tr h="482940">
                <a:tc>
                  <a:txBody>
                    <a:bodyPr/>
                    <a:lstStyle/>
                    <a:p>
                      <a:r>
                        <a:rPr lang="en-US" sz="1200" b="1" dirty="0">
                          <a:solidFill>
                            <a:schemeClr val="accent5">
                              <a:lumMod val="75000"/>
                            </a:schemeClr>
                          </a:solidFill>
                          <a:latin typeface="Arial" panose="020B0604020202020204" pitchFamily="34" charset="0"/>
                          <a:cs typeface="Arial" panose="020B0604020202020204" pitchFamily="34" charset="0"/>
                        </a:rPr>
                        <a:t>REGION 6</a:t>
                      </a:r>
                      <a:r>
                        <a:rPr lang="en-US" sz="1200" b="1" baseline="0" dirty="0">
                          <a:solidFill>
                            <a:schemeClr val="accent5">
                              <a:lumMod val="75000"/>
                            </a:schemeClr>
                          </a:solidFill>
                          <a:latin typeface="Arial" panose="020B0604020202020204" pitchFamily="34" charset="0"/>
                          <a:cs typeface="Arial" panose="020B0604020202020204" pitchFamily="34" charset="0"/>
                        </a:rPr>
                        <a:t> - </a:t>
                      </a:r>
                      <a:r>
                        <a:rPr lang="en-US" sz="1200" b="1" dirty="0">
                          <a:solidFill>
                            <a:schemeClr val="accent5">
                              <a:lumMod val="75000"/>
                            </a:schemeClr>
                          </a:solidFill>
                          <a:latin typeface="Arial" panose="020B0604020202020204" pitchFamily="34" charset="0"/>
                          <a:cs typeface="Arial" panose="020B0604020202020204" pitchFamily="34" charset="0"/>
                        </a:rPr>
                        <a:t>Asia</a:t>
                      </a:r>
                    </a:p>
                  </a:txBody>
                  <a:tcPr marL="60346" marR="60346" marT="30171" marB="30171" anchor="ctr">
                    <a:lnL>
                      <a:noFill/>
                    </a:lnL>
                    <a:lnR w="12700" cap="flat" cmpd="sng" algn="ctr">
                      <a:solidFill>
                        <a:schemeClr val="tx2">
                          <a:lumMod val="40000"/>
                          <a:lumOff val="60000"/>
                        </a:schemeClr>
                      </a:solidFill>
                      <a:prstDash val="solid"/>
                      <a:round/>
                      <a:headEnd type="none" w="med" len="med"/>
                      <a:tailEnd type="none" w="med" len="med"/>
                    </a:lnR>
                    <a:lnT>
                      <a:noFill/>
                    </a:lnT>
                    <a:lnB>
                      <a:noFill/>
                    </a:lnB>
                  </a:tcPr>
                </a:tc>
                <a:tc>
                  <a:txBody>
                    <a:bodyPr/>
                    <a:lstStyle/>
                    <a:p>
                      <a:r>
                        <a:rPr lang="en-US" sz="1200" dirty="0">
                          <a:solidFill>
                            <a:schemeClr val="tx1">
                              <a:lumMod val="85000"/>
                              <a:lumOff val="15000"/>
                            </a:schemeClr>
                          </a:solidFill>
                          <a:latin typeface="Arial" panose="020B0604020202020204" pitchFamily="34" charset="0"/>
                          <a:cs typeface="Arial" panose="020B0604020202020204" pitchFamily="34" charset="0"/>
                        </a:rPr>
                        <a:t>Afghanistan, Bangladesh, Bhutan, Cambodia, China, DPR </a:t>
                      </a:r>
                      <a:r>
                        <a:rPr lang="en-US" sz="1200" dirty="0">
                          <a:solidFill>
                            <a:schemeClr val="tx1">
                              <a:lumMod val="75000"/>
                              <a:lumOff val="25000"/>
                            </a:schemeClr>
                          </a:solidFill>
                          <a:latin typeface="Arial" panose="020B0604020202020204" pitchFamily="34" charset="0"/>
                          <a:cs typeface="Arial" panose="020B0604020202020204" pitchFamily="34" charset="0"/>
                        </a:rPr>
                        <a:t>Korea</a:t>
                      </a:r>
                      <a:r>
                        <a:rPr lang="en-US" sz="1200" b="1" dirty="0">
                          <a:solidFill>
                            <a:schemeClr val="tx1">
                              <a:lumMod val="75000"/>
                              <a:lumOff val="25000"/>
                            </a:schemeClr>
                          </a:solidFill>
                          <a:latin typeface="Arial" panose="020B0604020202020204" pitchFamily="34" charset="0"/>
                          <a:cs typeface="Arial" panose="020B0604020202020204" pitchFamily="34" charset="0"/>
                        </a:rPr>
                        <a:t>, </a:t>
                      </a:r>
                      <a:r>
                        <a:rPr lang="en-US" sz="1200" b="1" dirty="0">
                          <a:solidFill>
                            <a:schemeClr val="tx2">
                              <a:lumMod val="60000"/>
                              <a:lumOff val="40000"/>
                            </a:schemeClr>
                          </a:solidFill>
                          <a:latin typeface="Arial" panose="020B0604020202020204" pitchFamily="34" charset="0"/>
                          <a:cs typeface="Arial" panose="020B0604020202020204" pitchFamily="34" charset="0"/>
                        </a:rPr>
                        <a:t>India</a:t>
                      </a:r>
                      <a:r>
                        <a:rPr lang="en-US" sz="1200" b="1" dirty="0">
                          <a:solidFill>
                            <a:schemeClr val="tx1">
                              <a:lumMod val="75000"/>
                              <a:lumOff val="25000"/>
                            </a:schemeClr>
                          </a:solidFill>
                          <a:latin typeface="Arial" panose="020B0604020202020204" pitchFamily="34" charset="0"/>
                          <a:cs typeface="Arial" panose="020B0604020202020204" pitchFamily="34" charset="0"/>
                        </a:rPr>
                        <a:t>,</a:t>
                      </a:r>
                      <a:r>
                        <a:rPr lang="en-US" sz="1200" b="1" dirty="0">
                          <a:solidFill>
                            <a:schemeClr val="tx2">
                              <a:lumMod val="60000"/>
                              <a:lumOff val="40000"/>
                            </a:schemeClr>
                          </a:solidFill>
                          <a:latin typeface="Arial" panose="020B0604020202020204" pitchFamily="34" charset="0"/>
                          <a:cs typeface="Arial" panose="020B0604020202020204" pitchFamily="34" charset="0"/>
                        </a:rPr>
                        <a:t> Indonesia</a:t>
                      </a:r>
                      <a:r>
                        <a:rPr lang="en-US" sz="1200" dirty="0">
                          <a:solidFill>
                            <a:schemeClr val="tx1">
                              <a:lumMod val="85000"/>
                              <a:lumOff val="15000"/>
                            </a:schemeClr>
                          </a:solidFill>
                          <a:latin typeface="Arial" panose="020B0604020202020204" pitchFamily="34" charset="0"/>
                          <a:cs typeface="Arial" panose="020B0604020202020204" pitchFamily="34" charset="0"/>
                        </a:rPr>
                        <a:t>, Laos, Malaysia, Maldives, Mongolia, Myanmar, Nepal, Pakistan, Philippines, Sri Lanka, Thailand and Vietnam</a:t>
                      </a:r>
                    </a:p>
                  </a:txBody>
                  <a:tcPr marL="60346" marR="60346" marT="30171" marB="30171" anchor="ctr">
                    <a:lnL w="12700" cap="flat" cmpd="sng" algn="ctr">
                      <a:solidFill>
                        <a:schemeClr val="tx2">
                          <a:lumMod val="40000"/>
                          <a:lumOff val="60000"/>
                        </a:schemeClr>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6"/>
                  </a:ext>
                </a:extLst>
              </a:tr>
              <a:tr h="257247">
                <a:tc>
                  <a:txBody>
                    <a:bodyPr/>
                    <a:lstStyle/>
                    <a:p>
                      <a:r>
                        <a:rPr lang="en-US" sz="1200" b="1" dirty="0">
                          <a:solidFill>
                            <a:schemeClr val="accent5">
                              <a:lumMod val="75000"/>
                            </a:schemeClr>
                          </a:solidFill>
                          <a:latin typeface="Arial" panose="020B0604020202020204" pitchFamily="34" charset="0"/>
                          <a:cs typeface="Arial" panose="020B0604020202020204" pitchFamily="34" charset="0"/>
                        </a:rPr>
                        <a:t>REGION 7 - Central Asia</a:t>
                      </a:r>
                    </a:p>
                  </a:txBody>
                  <a:tcPr marL="60346" marR="60346" marT="30171" marB="30171" anchor="ctr">
                    <a:lnL>
                      <a:noFill/>
                    </a:lnL>
                    <a:lnR w="12700" cap="flat" cmpd="sng" algn="ctr">
                      <a:solidFill>
                        <a:schemeClr val="tx2">
                          <a:lumMod val="40000"/>
                          <a:lumOff val="60000"/>
                        </a:schemeClr>
                      </a:solidFill>
                      <a:prstDash val="solid"/>
                      <a:round/>
                      <a:headEnd type="none" w="med" len="med"/>
                      <a:tailEnd type="none" w="med" len="med"/>
                    </a:lnR>
                    <a:lnT>
                      <a:noFill/>
                    </a:lnT>
                    <a:lnB>
                      <a:noFill/>
                    </a:lnB>
                  </a:tcPr>
                </a:tc>
                <a:tc>
                  <a:txBody>
                    <a:bodyPr/>
                    <a:lstStyle/>
                    <a:p>
                      <a:r>
                        <a:rPr lang="fi-FI" sz="1200" dirty="0">
                          <a:solidFill>
                            <a:schemeClr val="tx1">
                              <a:lumMod val="85000"/>
                              <a:lumOff val="15000"/>
                            </a:schemeClr>
                          </a:solidFill>
                          <a:latin typeface="Arial" panose="020B0604020202020204" pitchFamily="34" charset="0"/>
                          <a:cs typeface="Arial" panose="020B0604020202020204" pitchFamily="34" charset="0"/>
                        </a:rPr>
                        <a:t>Kazakstan, Kyrgyzstan, Tajikistan, Turkmenistan, Uzbekistan</a:t>
                      </a:r>
                    </a:p>
                  </a:txBody>
                  <a:tcPr marL="60346" marR="60346" marT="30171" marB="30171" anchor="ctr">
                    <a:lnL w="12700" cap="flat" cmpd="sng" algn="ctr">
                      <a:solidFill>
                        <a:schemeClr val="tx2">
                          <a:lumMod val="40000"/>
                          <a:lumOff val="60000"/>
                        </a:schemeClr>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7"/>
                  </a:ext>
                </a:extLst>
              </a:tr>
              <a:tr h="454665">
                <a:tc>
                  <a:txBody>
                    <a:bodyPr/>
                    <a:lstStyle/>
                    <a:p>
                      <a:r>
                        <a:rPr lang="en-US" sz="1200" b="1" dirty="0">
                          <a:solidFill>
                            <a:schemeClr val="accent5">
                              <a:lumMod val="75000"/>
                            </a:schemeClr>
                          </a:solidFill>
                          <a:latin typeface="Arial" panose="020B0604020202020204" pitchFamily="34" charset="0"/>
                          <a:cs typeface="Arial" panose="020B0604020202020204" pitchFamily="34" charset="0"/>
                        </a:rPr>
                        <a:t>REGION 8 - Latin America</a:t>
                      </a:r>
                    </a:p>
                  </a:txBody>
                  <a:tcPr marL="60346" marR="60346" marT="30171" marB="30171" anchor="ctr">
                    <a:lnL>
                      <a:noFill/>
                    </a:lnL>
                    <a:lnR w="12700" cap="flat" cmpd="sng" algn="ctr">
                      <a:solidFill>
                        <a:schemeClr val="tx2">
                          <a:lumMod val="40000"/>
                          <a:lumOff val="60000"/>
                        </a:schemeClr>
                      </a:solidFill>
                      <a:prstDash val="solid"/>
                      <a:round/>
                      <a:headEnd type="none" w="med" len="med"/>
                      <a:tailEnd type="none" w="med" len="med"/>
                    </a:lnR>
                    <a:lnT>
                      <a:noFill/>
                    </a:lnT>
                    <a:lnB>
                      <a:noFill/>
                    </a:lnB>
                  </a:tcPr>
                </a:tc>
                <a:tc>
                  <a:txBody>
                    <a:bodyPr/>
                    <a:lstStyle/>
                    <a:p>
                      <a:r>
                        <a:rPr lang="es-ES" sz="1200" dirty="0">
                          <a:solidFill>
                            <a:schemeClr val="tx1">
                              <a:lumMod val="85000"/>
                              <a:lumOff val="15000"/>
                            </a:schemeClr>
                          </a:solidFill>
                          <a:latin typeface="Arial" panose="020B0604020202020204" pitchFamily="34" charset="0"/>
                          <a:cs typeface="Arial" panose="020B0604020202020204" pitchFamily="34" charset="0"/>
                        </a:rPr>
                        <a:t>Argentina, Bolivia, </a:t>
                      </a:r>
                      <a:r>
                        <a:rPr lang="es-ES" sz="1200" dirty="0" err="1">
                          <a:solidFill>
                            <a:schemeClr val="tx1">
                              <a:lumMod val="85000"/>
                              <a:lumOff val="15000"/>
                            </a:schemeClr>
                          </a:solidFill>
                          <a:latin typeface="Arial" panose="020B0604020202020204" pitchFamily="34" charset="0"/>
                          <a:cs typeface="Arial" panose="020B0604020202020204" pitchFamily="34" charset="0"/>
                        </a:rPr>
                        <a:t>Brazil</a:t>
                      </a:r>
                      <a:r>
                        <a:rPr lang="es-ES" sz="1200" dirty="0">
                          <a:solidFill>
                            <a:schemeClr val="tx1">
                              <a:lumMod val="85000"/>
                              <a:lumOff val="15000"/>
                            </a:schemeClr>
                          </a:solidFill>
                          <a:latin typeface="Arial" panose="020B0604020202020204" pitchFamily="34" charset="0"/>
                          <a:cs typeface="Arial" panose="020B0604020202020204" pitchFamily="34" charset="0"/>
                        </a:rPr>
                        <a:t>, Chile, Colombia, Costa Rica, Cuba, Ecuador, El Salvador, Guatemala, Honduras, </a:t>
                      </a:r>
                      <a:r>
                        <a:rPr lang="es-ES" sz="1200" dirty="0" err="1">
                          <a:solidFill>
                            <a:schemeClr val="tx1">
                              <a:lumMod val="85000"/>
                              <a:lumOff val="15000"/>
                            </a:schemeClr>
                          </a:solidFill>
                          <a:latin typeface="Arial" panose="020B0604020202020204" pitchFamily="34" charset="0"/>
                          <a:cs typeface="Arial" panose="020B0604020202020204" pitchFamily="34" charset="0"/>
                        </a:rPr>
                        <a:t>Mexico</a:t>
                      </a:r>
                      <a:r>
                        <a:rPr lang="es-ES" sz="1200" dirty="0">
                          <a:solidFill>
                            <a:schemeClr val="tx1">
                              <a:lumMod val="85000"/>
                              <a:lumOff val="15000"/>
                            </a:schemeClr>
                          </a:solidFill>
                          <a:latin typeface="Arial" panose="020B0604020202020204" pitchFamily="34" charset="0"/>
                          <a:cs typeface="Arial" panose="020B0604020202020204" pitchFamily="34" charset="0"/>
                        </a:rPr>
                        <a:t>, Nicaragua, </a:t>
                      </a:r>
                      <a:r>
                        <a:rPr lang="es-ES" sz="1200" dirty="0" err="1">
                          <a:solidFill>
                            <a:schemeClr val="tx1">
                              <a:lumMod val="85000"/>
                              <a:lumOff val="15000"/>
                            </a:schemeClr>
                          </a:solidFill>
                          <a:latin typeface="Arial" panose="020B0604020202020204" pitchFamily="34" charset="0"/>
                          <a:cs typeface="Arial" panose="020B0604020202020204" pitchFamily="34" charset="0"/>
                        </a:rPr>
                        <a:t>Panama</a:t>
                      </a:r>
                      <a:r>
                        <a:rPr lang="es-ES" sz="1200" dirty="0">
                          <a:solidFill>
                            <a:schemeClr val="tx1">
                              <a:lumMod val="85000"/>
                              <a:lumOff val="15000"/>
                            </a:schemeClr>
                          </a:solidFill>
                          <a:latin typeface="Arial" panose="020B0604020202020204" pitchFamily="34" charset="0"/>
                          <a:cs typeface="Arial" panose="020B0604020202020204" pitchFamily="34" charset="0"/>
                        </a:rPr>
                        <a:t>, Paraguay, Perú, Uruguay, Venezuela</a:t>
                      </a:r>
                    </a:p>
                  </a:txBody>
                  <a:tcPr marL="60346" marR="60346" marT="30171" marB="30171" anchor="ctr">
                    <a:lnL w="12700" cap="flat" cmpd="sng" algn="ctr">
                      <a:solidFill>
                        <a:schemeClr val="tx2">
                          <a:lumMod val="40000"/>
                          <a:lumOff val="60000"/>
                        </a:schemeClr>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8"/>
                  </a:ext>
                </a:extLst>
              </a:tr>
              <a:tr h="25724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accent5">
                              <a:lumMod val="75000"/>
                            </a:schemeClr>
                          </a:solidFill>
                          <a:latin typeface="Arial" panose="020B0604020202020204" pitchFamily="34" charset="0"/>
                          <a:ea typeface="+mn-ea"/>
                          <a:cs typeface="Arial" panose="020B0604020202020204" pitchFamily="34" charset="0"/>
                        </a:rPr>
                        <a:t>REGION 9</a:t>
                      </a:r>
                    </a:p>
                  </a:txBody>
                  <a:tcPr marL="60346" marR="60346" marT="30171" marB="30171" anchor="ctr">
                    <a:lnL>
                      <a:noFill/>
                    </a:lnL>
                    <a:lnR w="12700" cap="flat" cmpd="sng" algn="ctr">
                      <a:solidFill>
                        <a:schemeClr val="tx2">
                          <a:lumMod val="40000"/>
                          <a:lumOff val="60000"/>
                        </a:schemeClr>
                      </a:solidFill>
                      <a:prstDash val="solid"/>
                      <a:round/>
                      <a:headEnd type="none" w="med" len="med"/>
                      <a:tailEnd type="none" w="med" len="med"/>
                    </a:lnR>
                    <a:lnT>
                      <a:noFill/>
                    </a:lnT>
                    <a:lnB>
                      <a:noFill/>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200" b="1" kern="1200" dirty="0" err="1">
                          <a:solidFill>
                            <a:schemeClr val="tx2">
                              <a:lumMod val="60000"/>
                              <a:lumOff val="40000"/>
                            </a:schemeClr>
                          </a:solidFill>
                          <a:latin typeface="Arial" panose="020B0604020202020204" pitchFamily="34" charset="0"/>
                          <a:ea typeface="+mn-ea"/>
                          <a:cs typeface="Arial" panose="020B0604020202020204" pitchFamily="34" charset="0"/>
                        </a:rPr>
                        <a:t>Iran</a:t>
                      </a:r>
                      <a:r>
                        <a:rPr lang="es-ES" sz="1200" kern="1200" dirty="0">
                          <a:solidFill>
                            <a:schemeClr val="tx1">
                              <a:lumMod val="85000"/>
                              <a:lumOff val="15000"/>
                            </a:schemeClr>
                          </a:solidFill>
                          <a:latin typeface="Arial" panose="020B0604020202020204" pitchFamily="34" charset="0"/>
                          <a:ea typeface="+mn-ea"/>
                          <a:cs typeface="Arial" panose="020B0604020202020204" pitchFamily="34" charset="0"/>
                        </a:rPr>
                        <a:t>, Iraq, Yemen</a:t>
                      </a:r>
                      <a:endParaRPr lang="en-US" sz="1200" kern="1200" dirty="0">
                        <a:solidFill>
                          <a:schemeClr val="tx1">
                            <a:lumMod val="85000"/>
                            <a:lumOff val="15000"/>
                          </a:schemeClr>
                        </a:solidFill>
                        <a:latin typeface="Arial" panose="020B0604020202020204" pitchFamily="34" charset="0"/>
                        <a:ea typeface="+mn-ea"/>
                        <a:cs typeface="Arial" panose="020B0604020202020204" pitchFamily="34" charset="0"/>
                      </a:endParaRPr>
                    </a:p>
                  </a:txBody>
                  <a:tcPr marL="60346" marR="60346" marT="30171" marB="30171" anchor="ctr">
                    <a:lnL w="12700" cap="flat" cmpd="sng" algn="ctr">
                      <a:solidFill>
                        <a:schemeClr val="tx2">
                          <a:lumMod val="40000"/>
                          <a:lumOff val="60000"/>
                        </a:schemeClr>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770664639"/>
                  </a:ext>
                </a:extLst>
              </a:tr>
              <a:tr h="2955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accent5">
                              <a:lumMod val="75000"/>
                            </a:schemeClr>
                          </a:solidFill>
                          <a:latin typeface="Arial" panose="020B0604020202020204" pitchFamily="34" charset="0"/>
                          <a:cs typeface="Arial" panose="020B0604020202020204" pitchFamily="34" charset="0"/>
                        </a:rPr>
                        <a:t>REGION 10 - South Africa</a:t>
                      </a:r>
                    </a:p>
                  </a:txBody>
                  <a:tcPr marL="60346" marR="60346" marT="30171" marB="30171" anchor="ctr">
                    <a:lnL>
                      <a:noFill/>
                    </a:lnL>
                    <a:lnR w="12700" cap="flat" cmpd="sng" algn="ctr">
                      <a:solidFill>
                        <a:schemeClr val="tx2">
                          <a:lumMod val="40000"/>
                          <a:lumOff val="60000"/>
                        </a:schemeClr>
                      </a:solidFill>
                      <a:prstDash val="solid"/>
                      <a:round/>
                      <a:headEnd type="none" w="med" len="med"/>
                      <a:tailEnd type="none" w="med" len="med"/>
                    </a:lnR>
                    <a:lnT>
                      <a:noFill/>
                    </a:lnT>
                    <a:lnB>
                      <a:noFill/>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lumMod val="85000"/>
                              <a:lumOff val="15000"/>
                            </a:schemeClr>
                          </a:solidFill>
                          <a:latin typeface="Arial" panose="020B0604020202020204" pitchFamily="34" charset="0"/>
                          <a:cs typeface="Arial" panose="020B0604020202020204" pitchFamily="34" charset="0"/>
                        </a:rPr>
                        <a:t>South Africa</a:t>
                      </a:r>
                    </a:p>
                  </a:txBody>
                  <a:tcPr marL="60346" marR="60346" marT="30171" marB="30171" anchor="ctr">
                    <a:lnL w="12700" cap="flat" cmpd="sng" algn="ctr">
                      <a:solidFill>
                        <a:schemeClr val="tx2">
                          <a:lumMod val="40000"/>
                          <a:lumOff val="60000"/>
                        </a:schemeClr>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477046391"/>
                  </a:ext>
                </a:extLst>
              </a:tr>
              <a:tr h="25724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accent5">
                              <a:lumMod val="75000"/>
                            </a:schemeClr>
                          </a:solidFill>
                          <a:latin typeface="Arial" panose="020B0604020202020204" pitchFamily="34" charset="0"/>
                          <a:cs typeface="Arial" panose="020B0604020202020204" pitchFamily="34" charset="0"/>
                        </a:rPr>
                        <a:t>REGION</a:t>
                      </a:r>
                      <a:r>
                        <a:rPr lang="es-ES" sz="1200" b="1" kern="1200" dirty="0">
                          <a:solidFill>
                            <a:schemeClr val="accent5">
                              <a:lumMod val="75000"/>
                            </a:schemeClr>
                          </a:solidFill>
                          <a:latin typeface="Arial" panose="020B0604020202020204" pitchFamily="34" charset="0"/>
                          <a:ea typeface="+mn-ea"/>
                          <a:cs typeface="Arial" panose="020B0604020202020204" pitchFamily="34" charset="0"/>
                        </a:rPr>
                        <a:t> 11</a:t>
                      </a:r>
                      <a:r>
                        <a:rPr lang="es-ES" sz="1200" b="1" kern="1200" baseline="0" dirty="0">
                          <a:solidFill>
                            <a:schemeClr val="accent5">
                              <a:lumMod val="75000"/>
                            </a:schemeClr>
                          </a:solidFill>
                          <a:latin typeface="Arial" panose="020B0604020202020204" pitchFamily="34" charset="0"/>
                          <a:ea typeface="+mn-ea"/>
                          <a:cs typeface="Arial" panose="020B0604020202020204" pitchFamily="34" charset="0"/>
                        </a:rPr>
                        <a:t> - </a:t>
                      </a:r>
                      <a:r>
                        <a:rPr lang="es-ES" sz="1200" b="1" kern="1200" dirty="0">
                          <a:solidFill>
                            <a:schemeClr val="accent5">
                              <a:lumMod val="75000"/>
                            </a:schemeClr>
                          </a:solidFill>
                          <a:latin typeface="Arial" panose="020B0604020202020204" pitchFamily="34" charset="0"/>
                          <a:ea typeface="+mn-ea"/>
                          <a:cs typeface="Arial" panose="020B0604020202020204" pitchFamily="34" charset="0"/>
                        </a:rPr>
                        <a:t>ACP 	</a:t>
                      </a:r>
                    </a:p>
                  </a:txBody>
                  <a:tcPr marL="60346" marR="60346" marT="30171" marB="30171" anchor="ctr">
                    <a:lnL>
                      <a:noFill/>
                    </a:lnL>
                    <a:lnR w="12700" cap="flat" cmpd="sng" algn="ctr">
                      <a:solidFill>
                        <a:schemeClr val="tx2">
                          <a:lumMod val="40000"/>
                          <a:lumOff val="60000"/>
                        </a:schemeClr>
                      </a:solidFill>
                      <a:prstDash val="solid"/>
                      <a:round/>
                      <a:headEnd type="none" w="med" len="med"/>
                      <a:tailEnd type="none" w="med" len="med"/>
                    </a:lnR>
                    <a:lnT>
                      <a:noFill/>
                    </a:lnT>
                    <a:lnB>
                      <a:noFill/>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b="0" kern="1200" dirty="0">
                          <a:solidFill>
                            <a:schemeClr val="tx1">
                              <a:lumMod val="85000"/>
                              <a:lumOff val="15000"/>
                            </a:schemeClr>
                          </a:solidFill>
                          <a:latin typeface="Arial" panose="020B0604020202020204" pitchFamily="34" charset="0"/>
                          <a:ea typeface="+mn-ea"/>
                          <a:cs typeface="Arial" panose="020B0604020202020204" pitchFamily="34" charset="0"/>
                        </a:rPr>
                        <a:t>Angola, Antigua and Barbuda, Bahamas, Barbados, </a:t>
                      </a:r>
                      <a:r>
                        <a:rPr lang="es-ES" sz="1200" b="0" kern="1200" dirty="0" err="1">
                          <a:solidFill>
                            <a:schemeClr val="tx1">
                              <a:lumMod val="85000"/>
                              <a:lumOff val="15000"/>
                            </a:schemeClr>
                          </a:solidFill>
                          <a:latin typeface="Arial" panose="020B0604020202020204" pitchFamily="34" charset="0"/>
                          <a:ea typeface="+mn-ea"/>
                          <a:cs typeface="Arial" panose="020B0604020202020204" pitchFamily="34" charset="0"/>
                        </a:rPr>
                        <a:t>Belize</a:t>
                      </a:r>
                      <a:r>
                        <a:rPr lang="es-ES" sz="1200" b="0" kern="1200" dirty="0">
                          <a:solidFill>
                            <a:schemeClr val="tx1">
                              <a:lumMod val="85000"/>
                              <a:lumOff val="15000"/>
                            </a:schemeClr>
                          </a:solidFill>
                          <a:latin typeface="Arial" panose="020B0604020202020204" pitchFamily="34" charset="0"/>
                          <a:ea typeface="+mn-ea"/>
                          <a:cs typeface="Arial" panose="020B0604020202020204" pitchFamily="34" charset="0"/>
                        </a:rPr>
                        <a:t>, </a:t>
                      </a:r>
                      <a:r>
                        <a:rPr lang="es-ES" sz="1200" b="0" kern="1200" dirty="0" err="1">
                          <a:solidFill>
                            <a:schemeClr val="tx1">
                              <a:lumMod val="85000"/>
                              <a:lumOff val="15000"/>
                            </a:schemeClr>
                          </a:solidFill>
                          <a:latin typeface="Arial" panose="020B0604020202020204" pitchFamily="34" charset="0"/>
                          <a:ea typeface="+mn-ea"/>
                          <a:cs typeface="Arial" panose="020B0604020202020204" pitchFamily="34" charset="0"/>
                        </a:rPr>
                        <a:t>Benin</a:t>
                      </a:r>
                      <a:r>
                        <a:rPr lang="es-ES" sz="1200" b="0" kern="1200" dirty="0">
                          <a:solidFill>
                            <a:schemeClr val="tx1">
                              <a:lumMod val="85000"/>
                              <a:lumOff val="15000"/>
                            </a:schemeClr>
                          </a:solidFill>
                          <a:latin typeface="Arial" panose="020B0604020202020204" pitchFamily="34" charset="0"/>
                          <a:ea typeface="+mn-ea"/>
                          <a:cs typeface="Arial" panose="020B0604020202020204" pitchFamily="34" charset="0"/>
                        </a:rPr>
                        <a:t>, </a:t>
                      </a:r>
                      <a:r>
                        <a:rPr lang="es-ES" sz="1200" b="0" kern="1200" dirty="0" err="1">
                          <a:solidFill>
                            <a:schemeClr val="tx1">
                              <a:lumMod val="85000"/>
                              <a:lumOff val="15000"/>
                            </a:schemeClr>
                          </a:solidFill>
                          <a:latin typeface="Arial" panose="020B0604020202020204" pitchFamily="34" charset="0"/>
                          <a:ea typeface="+mn-ea"/>
                          <a:cs typeface="Arial" panose="020B0604020202020204" pitchFamily="34" charset="0"/>
                        </a:rPr>
                        <a:t>Botswana</a:t>
                      </a:r>
                      <a:r>
                        <a:rPr lang="es-ES" sz="1200" b="0" kern="1200" dirty="0">
                          <a:solidFill>
                            <a:schemeClr val="tx1">
                              <a:lumMod val="85000"/>
                              <a:lumOff val="15000"/>
                            </a:schemeClr>
                          </a:solidFill>
                          <a:latin typeface="Arial" panose="020B0604020202020204" pitchFamily="34" charset="0"/>
                          <a:ea typeface="+mn-ea"/>
                          <a:cs typeface="Arial" panose="020B0604020202020204" pitchFamily="34" charset="0"/>
                        </a:rPr>
                        <a:t>, Burkina Faso, Burundi, </a:t>
                      </a:r>
                      <a:r>
                        <a:rPr lang="es-ES" sz="1200" b="0" kern="1200" dirty="0" err="1">
                          <a:solidFill>
                            <a:schemeClr val="tx1">
                              <a:lumMod val="85000"/>
                              <a:lumOff val="15000"/>
                            </a:schemeClr>
                          </a:solidFill>
                          <a:latin typeface="Arial" panose="020B0604020202020204" pitchFamily="34" charset="0"/>
                          <a:ea typeface="+mn-ea"/>
                          <a:cs typeface="Arial" panose="020B0604020202020204" pitchFamily="34" charset="0"/>
                        </a:rPr>
                        <a:t>Cameroon</a:t>
                      </a:r>
                      <a:r>
                        <a:rPr lang="es-ES" sz="1200" b="0" kern="1200" dirty="0">
                          <a:solidFill>
                            <a:schemeClr val="tx1">
                              <a:lumMod val="85000"/>
                              <a:lumOff val="15000"/>
                            </a:schemeClr>
                          </a:solidFill>
                          <a:latin typeface="Arial" panose="020B0604020202020204" pitchFamily="34" charset="0"/>
                          <a:ea typeface="+mn-ea"/>
                          <a:cs typeface="Arial" panose="020B0604020202020204" pitchFamily="34" charset="0"/>
                        </a:rPr>
                        <a:t>, etc.</a:t>
                      </a:r>
                      <a:endParaRPr lang="en-US" sz="1200" b="0" kern="1200" dirty="0">
                        <a:solidFill>
                          <a:schemeClr val="tx1">
                            <a:lumMod val="85000"/>
                            <a:lumOff val="15000"/>
                          </a:schemeClr>
                        </a:solidFill>
                        <a:latin typeface="Arial" panose="020B0604020202020204" pitchFamily="34" charset="0"/>
                        <a:ea typeface="+mn-ea"/>
                        <a:cs typeface="Arial" panose="020B0604020202020204" pitchFamily="34" charset="0"/>
                      </a:endParaRPr>
                    </a:p>
                  </a:txBody>
                  <a:tcPr marL="60346" marR="60346" marT="30171" marB="30171" anchor="ctr">
                    <a:lnL w="12700" cap="flat" cmpd="sng" algn="ctr">
                      <a:solidFill>
                        <a:schemeClr val="tx2">
                          <a:lumMod val="40000"/>
                          <a:lumOff val="60000"/>
                        </a:schemeClr>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367154069"/>
                  </a:ext>
                </a:extLst>
              </a:tr>
              <a:tr h="2631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accent5">
                              <a:lumMod val="75000"/>
                            </a:schemeClr>
                          </a:solidFill>
                          <a:latin typeface="Arial" panose="020B0604020202020204" pitchFamily="34" charset="0"/>
                          <a:cs typeface="Arial" panose="020B0604020202020204" pitchFamily="34" charset="0"/>
                        </a:rPr>
                        <a:t>REGION</a:t>
                      </a:r>
                      <a:r>
                        <a:rPr lang="es-ES" sz="1200" b="1" kern="1200" dirty="0">
                          <a:solidFill>
                            <a:schemeClr val="accent5">
                              <a:lumMod val="75000"/>
                            </a:schemeClr>
                          </a:solidFill>
                          <a:latin typeface="Arial" panose="020B0604020202020204" pitchFamily="34" charset="0"/>
                          <a:ea typeface="+mn-ea"/>
                          <a:cs typeface="Arial" panose="020B0604020202020204" pitchFamily="34" charset="0"/>
                        </a:rPr>
                        <a:t> 12</a:t>
                      </a:r>
                      <a:r>
                        <a:rPr lang="es-ES" sz="1200" b="1" kern="1200" baseline="0" dirty="0">
                          <a:solidFill>
                            <a:schemeClr val="accent5">
                              <a:lumMod val="75000"/>
                            </a:schemeClr>
                          </a:solidFill>
                          <a:latin typeface="Arial" panose="020B0604020202020204" pitchFamily="34" charset="0"/>
                          <a:ea typeface="+mn-ea"/>
                          <a:cs typeface="Arial" panose="020B0604020202020204" pitchFamily="34" charset="0"/>
                        </a:rPr>
                        <a:t> - </a:t>
                      </a:r>
                      <a:r>
                        <a:rPr lang="es-ES" sz="1200" b="1" kern="1200" dirty="0" err="1">
                          <a:solidFill>
                            <a:schemeClr val="accent5">
                              <a:lumMod val="75000"/>
                            </a:schemeClr>
                          </a:solidFill>
                          <a:latin typeface="Arial" panose="020B0604020202020204" pitchFamily="34" charset="0"/>
                          <a:ea typeface="+mn-ea"/>
                          <a:cs typeface="Arial" panose="020B0604020202020204" pitchFamily="34" charset="0"/>
                        </a:rPr>
                        <a:t>Industrialised</a:t>
                      </a:r>
                      <a:r>
                        <a:rPr lang="es-ES" sz="1200" b="1" kern="1200" dirty="0">
                          <a:solidFill>
                            <a:schemeClr val="accent5">
                              <a:lumMod val="75000"/>
                            </a:schemeClr>
                          </a:solidFill>
                          <a:latin typeface="Arial" panose="020B0604020202020204" pitchFamily="34" charset="0"/>
                          <a:ea typeface="+mn-ea"/>
                          <a:cs typeface="Arial" panose="020B0604020202020204" pitchFamily="34" charset="0"/>
                        </a:rPr>
                        <a:t>: </a:t>
                      </a:r>
                      <a:r>
                        <a:rPr lang="es-ES" sz="1200" b="1" kern="1200" dirty="0" err="1">
                          <a:solidFill>
                            <a:schemeClr val="accent5">
                              <a:lumMod val="75000"/>
                            </a:schemeClr>
                          </a:solidFill>
                          <a:latin typeface="Arial" panose="020B0604020202020204" pitchFamily="34" charset="0"/>
                          <a:ea typeface="+mn-ea"/>
                          <a:cs typeface="Arial" panose="020B0604020202020204" pitchFamily="34" charset="0"/>
                        </a:rPr>
                        <a:t>Gulf</a:t>
                      </a:r>
                      <a:r>
                        <a:rPr lang="es-ES" sz="1200" b="1" kern="1200" dirty="0">
                          <a:solidFill>
                            <a:schemeClr val="accent5">
                              <a:lumMod val="75000"/>
                            </a:schemeClr>
                          </a:solidFill>
                          <a:latin typeface="Arial" panose="020B0604020202020204" pitchFamily="34" charset="0"/>
                          <a:ea typeface="+mn-ea"/>
                          <a:cs typeface="Arial" panose="020B0604020202020204" pitchFamily="34" charset="0"/>
                        </a:rPr>
                        <a:t> </a:t>
                      </a:r>
                      <a:r>
                        <a:rPr lang="es-ES" sz="1200" b="1" kern="1200" dirty="0" err="1">
                          <a:solidFill>
                            <a:schemeClr val="accent5">
                              <a:lumMod val="75000"/>
                            </a:schemeClr>
                          </a:solidFill>
                          <a:latin typeface="Arial" panose="020B0604020202020204" pitchFamily="34" charset="0"/>
                          <a:ea typeface="+mn-ea"/>
                          <a:cs typeface="Arial" panose="020B0604020202020204" pitchFamily="34" charset="0"/>
                        </a:rPr>
                        <a:t>Coop</a:t>
                      </a:r>
                      <a:r>
                        <a:rPr lang="es-ES" sz="1200" b="1" kern="1200" dirty="0">
                          <a:solidFill>
                            <a:schemeClr val="accent5">
                              <a:lumMod val="75000"/>
                            </a:schemeClr>
                          </a:solidFill>
                          <a:latin typeface="Arial" panose="020B0604020202020204" pitchFamily="34" charset="0"/>
                          <a:ea typeface="+mn-ea"/>
                          <a:cs typeface="Arial" panose="020B0604020202020204" pitchFamily="34" charset="0"/>
                        </a:rPr>
                        <a:t>. </a:t>
                      </a:r>
                      <a:r>
                        <a:rPr lang="es-ES" sz="1200" b="1" kern="1200" dirty="0" err="1">
                          <a:solidFill>
                            <a:schemeClr val="accent5">
                              <a:lumMod val="75000"/>
                            </a:schemeClr>
                          </a:solidFill>
                          <a:latin typeface="Arial" panose="020B0604020202020204" pitchFamily="34" charset="0"/>
                          <a:ea typeface="+mn-ea"/>
                          <a:cs typeface="Arial" panose="020B0604020202020204" pitchFamily="34" charset="0"/>
                        </a:rPr>
                        <a:t>countries</a:t>
                      </a:r>
                      <a:r>
                        <a:rPr lang="es-ES" sz="1200" b="1" kern="1200" dirty="0">
                          <a:solidFill>
                            <a:schemeClr val="accent5">
                              <a:lumMod val="75000"/>
                            </a:schemeClr>
                          </a:solidFill>
                          <a:latin typeface="Arial" panose="020B0604020202020204" pitchFamily="34" charset="0"/>
                          <a:ea typeface="+mn-ea"/>
                          <a:cs typeface="Arial" panose="020B0604020202020204" pitchFamily="34" charset="0"/>
                        </a:rPr>
                        <a:t> </a:t>
                      </a:r>
                      <a:endParaRPr lang="en-US" sz="1200" b="1" dirty="0">
                        <a:solidFill>
                          <a:schemeClr val="accent5">
                            <a:lumMod val="75000"/>
                          </a:schemeClr>
                        </a:solidFill>
                        <a:latin typeface="Arial" panose="020B0604020202020204" pitchFamily="34" charset="0"/>
                        <a:cs typeface="Arial" panose="020B0604020202020204" pitchFamily="34" charset="0"/>
                      </a:endParaRPr>
                    </a:p>
                  </a:txBody>
                  <a:tcPr marL="60346" marR="60346" marT="30171" marB="30171" anchor="ctr">
                    <a:lnL>
                      <a:noFill/>
                    </a:lnL>
                    <a:lnR w="12700" cap="flat" cmpd="sng" algn="ctr">
                      <a:solidFill>
                        <a:schemeClr val="tx2">
                          <a:lumMod val="40000"/>
                          <a:lumOff val="60000"/>
                        </a:schemeClr>
                      </a:solidFill>
                      <a:prstDash val="solid"/>
                      <a:round/>
                      <a:headEnd type="none" w="med" len="med"/>
                      <a:tailEnd type="none" w="med" len="med"/>
                    </a:lnR>
                    <a:lnT>
                      <a:noFill/>
                    </a:lnT>
                    <a:lnB>
                      <a:noFill/>
                    </a:lnB>
                  </a:tcPr>
                </a:tc>
                <a:tc>
                  <a:txBody>
                    <a:bodyPr/>
                    <a:lstStyle/>
                    <a:p>
                      <a:r>
                        <a:rPr lang="es-ES" sz="1200" b="0" i="0" u="none" strike="noStrike" kern="1200" baseline="0" dirty="0" err="1">
                          <a:solidFill>
                            <a:schemeClr val="tx1">
                              <a:lumMod val="85000"/>
                              <a:lumOff val="15000"/>
                            </a:schemeClr>
                          </a:solidFill>
                          <a:latin typeface="Arial" panose="020B0604020202020204" pitchFamily="34" charset="0"/>
                          <a:ea typeface="+mn-ea"/>
                          <a:cs typeface="Arial" panose="020B0604020202020204" pitchFamily="34" charset="0"/>
                        </a:rPr>
                        <a:t>Bahrain</a:t>
                      </a:r>
                      <a:r>
                        <a:rPr lang="es-ES" sz="1200" b="0" i="0" u="none" strike="noStrike" kern="1200" baseline="0" dirty="0">
                          <a:solidFill>
                            <a:schemeClr val="tx1">
                              <a:lumMod val="85000"/>
                              <a:lumOff val="15000"/>
                            </a:schemeClr>
                          </a:solidFill>
                          <a:latin typeface="Arial" panose="020B0604020202020204" pitchFamily="34" charset="0"/>
                          <a:ea typeface="+mn-ea"/>
                          <a:cs typeface="Arial" panose="020B0604020202020204" pitchFamily="34" charset="0"/>
                        </a:rPr>
                        <a:t>, Kuwait, </a:t>
                      </a:r>
                      <a:r>
                        <a:rPr lang="es-ES" sz="1200" b="0" i="0" u="none" strike="noStrike" kern="1200" baseline="0" dirty="0" err="1">
                          <a:solidFill>
                            <a:schemeClr val="tx1">
                              <a:lumMod val="85000"/>
                              <a:lumOff val="15000"/>
                            </a:schemeClr>
                          </a:solidFill>
                          <a:latin typeface="Arial" panose="020B0604020202020204" pitchFamily="34" charset="0"/>
                          <a:ea typeface="+mn-ea"/>
                          <a:cs typeface="Arial" panose="020B0604020202020204" pitchFamily="34" charset="0"/>
                        </a:rPr>
                        <a:t>Oman</a:t>
                      </a:r>
                      <a:r>
                        <a:rPr lang="es-ES" sz="1200" b="0" i="0" u="none" strike="noStrike" kern="1200" baseline="0" dirty="0">
                          <a:solidFill>
                            <a:schemeClr val="tx1">
                              <a:lumMod val="85000"/>
                              <a:lumOff val="15000"/>
                            </a:schemeClr>
                          </a:solidFill>
                          <a:latin typeface="Arial" panose="020B0604020202020204" pitchFamily="34" charset="0"/>
                          <a:ea typeface="+mn-ea"/>
                          <a:cs typeface="Arial" panose="020B0604020202020204" pitchFamily="34" charset="0"/>
                        </a:rPr>
                        <a:t>, Qatar, </a:t>
                      </a:r>
                      <a:r>
                        <a:rPr lang="es-ES" sz="1200" b="0" i="0" u="none" strike="noStrike" kern="1200" baseline="0" dirty="0" err="1">
                          <a:solidFill>
                            <a:schemeClr val="tx1">
                              <a:lumMod val="85000"/>
                              <a:lumOff val="15000"/>
                            </a:schemeClr>
                          </a:solidFill>
                          <a:latin typeface="Arial" panose="020B0604020202020204" pitchFamily="34" charset="0"/>
                          <a:ea typeface="+mn-ea"/>
                          <a:cs typeface="Arial" panose="020B0604020202020204" pitchFamily="34" charset="0"/>
                        </a:rPr>
                        <a:t>Saudi</a:t>
                      </a:r>
                      <a:r>
                        <a:rPr lang="es-ES" sz="1200" b="0" i="0" u="none" strike="noStrike" kern="1200" baseline="0" dirty="0">
                          <a:solidFill>
                            <a:schemeClr val="tx1">
                              <a:lumMod val="85000"/>
                              <a:lumOff val="15000"/>
                            </a:schemeClr>
                          </a:solidFill>
                          <a:latin typeface="Arial" panose="020B0604020202020204" pitchFamily="34" charset="0"/>
                          <a:ea typeface="+mn-ea"/>
                          <a:cs typeface="Arial" panose="020B0604020202020204" pitchFamily="34" charset="0"/>
                        </a:rPr>
                        <a:t> Arabia, </a:t>
                      </a:r>
                      <a:r>
                        <a:rPr lang="es-ES" sz="1200" b="0" i="0" u="none" strike="noStrike" kern="1200" baseline="0" dirty="0" err="1">
                          <a:solidFill>
                            <a:schemeClr val="tx1">
                              <a:lumMod val="85000"/>
                              <a:lumOff val="15000"/>
                            </a:schemeClr>
                          </a:solidFill>
                          <a:latin typeface="Arial" panose="020B0604020202020204" pitchFamily="34" charset="0"/>
                          <a:ea typeface="+mn-ea"/>
                          <a:cs typeface="Arial" panose="020B0604020202020204" pitchFamily="34" charset="0"/>
                        </a:rPr>
                        <a:t>United</a:t>
                      </a:r>
                      <a:r>
                        <a:rPr lang="es-ES" sz="1200" b="0" i="0" u="none" strike="noStrike" kern="1200" baseline="0" dirty="0">
                          <a:solidFill>
                            <a:schemeClr val="tx1">
                              <a:lumMod val="85000"/>
                              <a:lumOff val="15000"/>
                            </a:schemeClr>
                          </a:solidFill>
                          <a:latin typeface="Arial" panose="020B0604020202020204" pitchFamily="34" charset="0"/>
                          <a:ea typeface="+mn-ea"/>
                          <a:cs typeface="Arial" panose="020B0604020202020204" pitchFamily="34" charset="0"/>
                        </a:rPr>
                        <a:t> </a:t>
                      </a:r>
                      <a:r>
                        <a:rPr lang="es-ES" sz="1200" b="0" i="0" u="none" strike="noStrike" kern="1200" baseline="0" dirty="0" err="1">
                          <a:solidFill>
                            <a:schemeClr val="tx1">
                              <a:lumMod val="85000"/>
                              <a:lumOff val="15000"/>
                            </a:schemeClr>
                          </a:solidFill>
                          <a:latin typeface="Arial" panose="020B0604020202020204" pitchFamily="34" charset="0"/>
                          <a:ea typeface="+mn-ea"/>
                          <a:cs typeface="Arial" panose="020B0604020202020204" pitchFamily="34" charset="0"/>
                        </a:rPr>
                        <a:t>Arab</a:t>
                      </a:r>
                      <a:r>
                        <a:rPr lang="es-ES" sz="1200" b="0" i="0" u="none" strike="noStrike" kern="1200" baseline="0" dirty="0">
                          <a:solidFill>
                            <a:schemeClr val="tx1">
                              <a:lumMod val="85000"/>
                              <a:lumOff val="15000"/>
                            </a:schemeClr>
                          </a:solidFill>
                          <a:latin typeface="Arial" panose="020B0604020202020204" pitchFamily="34" charset="0"/>
                          <a:ea typeface="+mn-ea"/>
                          <a:cs typeface="Arial" panose="020B0604020202020204" pitchFamily="34" charset="0"/>
                        </a:rPr>
                        <a:t> </a:t>
                      </a:r>
                      <a:r>
                        <a:rPr lang="es-ES" sz="1200" b="0" i="0" u="none" strike="noStrike" kern="1200" baseline="0" dirty="0" err="1">
                          <a:solidFill>
                            <a:schemeClr val="tx1">
                              <a:lumMod val="85000"/>
                              <a:lumOff val="15000"/>
                            </a:schemeClr>
                          </a:solidFill>
                          <a:latin typeface="Arial" panose="020B0604020202020204" pitchFamily="34" charset="0"/>
                          <a:ea typeface="+mn-ea"/>
                          <a:cs typeface="Arial" panose="020B0604020202020204" pitchFamily="34" charset="0"/>
                        </a:rPr>
                        <a:t>Emirates</a:t>
                      </a:r>
                      <a:endParaRPr lang="en-US" sz="1200" dirty="0">
                        <a:solidFill>
                          <a:schemeClr val="tx1">
                            <a:lumMod val="85000"/>
                            <a:lumOff val="15000"/>
                          </a:schemeClr>
                        </a:solidFill>
                        <a:latin typeface="Arial" panose="020B0604020202020204" pitchFamily="34" charset="0"/>
                        <a:cs typeface="Arial" panose="020B0604020202020204" pitchFamily="34" charset="0"/>
                      </a:endParaRPr>
                    </a:p>
                  </a:txBody>
                  <a:tcPr marL="60346" marR="60346" marT="30171" marB="30171" anchor="ctr">
                    <a:lnL w="12700" cap="flat" cmpd="sng" algn="ctr">
                      <a:solidFill>
                        <a:schemeClr val="tx2">
                          <a:lumMod val="40000"/>
                          <a:lumOff val="60000"/>
                        </a:schemeClr>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872466393"/>
                  </a:ext>
                </a:extLst>
              </a:tr>
              <a:tr h="450672">
                <a:tc>
                  <a:txBody>
                    <a:bodyPr/>
                    <a:lstStyle/>
                    <a:p>
                      <a:r>
                        <a:rPr lang="en-US" sz="1200" b="1" dirty="0">
                          <a:solidFill>
                            <a:schemeClr val="accent5">
                              <a:lumMod val="75000"/>
                            </a:schemeClr>
                          </a:solidFill>
                          <a:latin typeface="Arial" panose="020B0604020202020204" pitchFamily="34" charset="0"/>
                          <a:cs typeface="Arial" panose="020B0604020202020204" pitchFamily="34" charset="0"/>
                        </a:rPr>
                        <a:t>REGION</a:t>
                      </a:r>
                      <a:r>
                        <a:rPr lang="es-ES" sz="1200" b="1" kern="1200" dirty="0">
                          <a:solidFill>
                            <a:schemeClr val="accent5">
                              <a:lumMod val="75000"/>
                            </a:schemeClr>
                          </a:solidFill>
                          <a:latin typeface="Arial" panose="020B0604020202020204" pitchFamily="34" charset="0"/>
                          <a:ea typeface="+mn-ea"/>
                          <a:cs typeface="Arial" panose="020B0604020202020204" pitchFamily="34" charset="0"/>
                        </a:rPr>
                        <a:t> 13 - </a:t>
                      </a:r>
                      <a:r>
                        <a:rPr lang="es-ES" sz="1200" b="1" kern="1200" dirty="0" err="1">
                          <a:solidFill>
                            <a:schemeClr val="accent5">
                              <a:lumMod val="75000"/>
                            </a:schemeClr>
                          </a:solidFill>
                          <a:latin typeface="Arial" panose="020B0604020202020204" pitchFamily="34" charset="0"/>
                          <a:ea typeface="+mn-ea"/>
                          <a:cs typeface="Arial" panose="020B0604020202020204" pitchFamily="34" charset="0"/>
                        </a:rPr>
                        <a:t>Other</a:t>
                      </a:r>
                      <a:r>
                        <a:rPr lang="es-ES" sz="1200" b="1" kern="1200" dirty="0">
                          <a:solidFill>
                            <a:schemeClr val="accent5">
                              <a:lumMod val="75000"/>
                            </a:schemeClr>
                          </a:solidFill>
                          <a:latin typeface="Arial" panose="020B0604020202020204" pitchFamily="34" charset="0"/>
                          <a:ea typeface="+mn-ea"/>
                          <a:cs typeface="Arial" panose="020B0604020202020204" pitchFamily="34" charset="0"/>
                        </a:rPr>
                        <a:t> </a:t>
                      </a:r>
                      <a:r>
                        <a:rPr lang="es-ES" sz="1200" b="1" kern="1200" dirty="0" err="1">
                          <a:solidFill>
                            <a:schemeClr val="accent5">
                              <a:lumMod val="75000"/>
                            </a:schemeClr>
                          </a:solidFill>
                          <a:latin typeface="Arial" panose="020B0604020202020204" pitchFamily="34" charset="0"/>
                          <a:ea typeface="+mn-ea"/>
                          <a:cs typeface="Arial" panose="020B0604020202020204" pitchFamily="34" charset="0"/>
                        </a:rPr>
                        <a:t>Industrialised</a:t>
                      </a:r>
                      <a:r>
                        <a:rPr lang="es-ES" sz="1200" b="1" kern="1200" dirty="0">
                          <a:solidFill>
                            <a:schemeClr val="accent5">
                              <a:lumMod val="75000"/>
                            </a:schemeClr>
                          </a:solidFill>
                          <a:latin typeface="Arial" panose="020B0604020202020204" pitchFamily="34" charset="0"/>
                          <a:ea typeface="+mn-ea"/>
                          <a:cs typeface="Arial" panose="020B0604020202020204" pitchFamily="34" charset="0"/>
                        </a:rPr>
                        <a:t> </a:t>
                      </a:r>
                      <a:r>
                        <a:rPr lang="es-ES" sz="1200" b="1" kern="1200" dirty="0" err="1">
                          <a:solidFill>
                            <a:schemeClr val="accent5">
                              <a:lumMod val="75000"/>
                            </a:schemeClr>
                          </a:solidFill>
                          <a:latin typeface="Arial" panose="020B0604020202020204" pitchFamily="34" charset="0"/>
                          <a:ea typeface="+mn-ea"/>
                          <a:cs typeface="Arial" panose="020B0604020202020204" pitchFamily="34" charset="0"/>
                        </a:rPr>
                        <a:t>countries</a:t>
                      </a:r>
                      <a:r>
                        <a:rPr lang="es-ES" sz="1200" b="1" kern="1200" dirty="0">
                          <a:solidFill>
                            <a:schemeClr val="accent5">
                              <a:lumMod val="75000"/>
                            </a:schemeClr>
                          </a:solidFill>
                          <a:latin typeface="Arial" panose="020B0604020202020204" pitchFamily="34" charset="0"/>
                          <a:ea typeface="+mn-ea"/>
                          <a:cs typeface="Arial" panose="020B0604020202020204" pitchFamily="34" charset="0"/>
                        </a:rPr>
                        <a:t> 		</a:t>
                      </a:r>
                    </a:p>
                  </a:txBody>
                  <a:tcPr marL="60346" marR="60346" marT="30171" marB="30171" anchor="ctr">
                    <a:lnL>
                      <a:noFill/>
                    </a:lnL>
                    <a:lnR w="12700" cap="flat" cmpd="sng" algn="ctr">
                      <a:solidFill>
                        <a:schemeClr val="tx2">
                          <a:lumMod val="40000"/>
                          <a:lumOff val="60000"/>
                        </a:schemeClr>
                      </a:solidFill>
                      <a:prstDash val="solid"/>
                      <a:round/>
                      <a:headEnd type="none" w="med" len="med"/>
                      <a:tailEnd type="none" w="med" len="med"/>
                    </a:lnR>
                    <a:lnT>
                      <a:noFill/>
                    </a:lnT>
                    <a:lnB>
                      <a:noFill/>
                    </a:lnB>
                  </a:tcPr>
                </a:tc>
                <a:tc>
                  <a:txBody>
                    <a:bodyPr/>
                    <a:lstStyle/>
                    <a:p>
                      <a:r>
                        <a:rPr lang="es-ES" sz="1200" b="0" i="0" u="none" strike="noStrike" kern="1200" baseline="0" dirty="0">
                          <a:solidFill>
                            <a:schemeClr val="tx1">
                              <a:lumMod val="85000"/>
                              <a:lumOff val="15000"/>
                            </a:schemeClr>
                          </a:solidFill>
                          <a:latin typeface="Arial" panose="020B0604020202020204" pitchFamily="34" charset="0"/>
                          <a:ea typeface="+mn-ea"/>
                          <a:cs typeface="Arial" panose="020B0604020202020204" pitchFamily="34" charset="0"/>
                        </a:rPr>
                        <a:t>Australia, Brunei, </a:t>
                      </a:r>
                      <a:r>
                        <a:rPr lang="es-ES" sz="1200" b="0" i="0" u="none" strike="noStrike" kern="1200" baseline="0" dirty="0" err="1">
                          <a:solidFill>
                            <a:schemeClr val="tx1">
                              <a:lumMod val="85000"/>
                              <a:lumOff val="15000"/>
                            </a:schemeClr>
                          </a:solidFill>
                          <a:latin typeface="Arial" panose="020B0604020202020204" pitchFamily="34" charset="0"/>
                          <a:ea typeface="+mn-ea"/>
                          <a:cs typeface="Arial" panose="020B0604020202020204" pitchFamily="34" charset="0"/>
                        </a:rPr>
                        <a:t>Canada</a:t>
                      </a:r>
                      <a:r>
                        <a:rPr lang="es-ES" sz="1200" b="0" i="0" u="none" strike="noStrike" kern="1200" baseline="0" dirty="0">
                          <a:solidFill>
                            <a:schemeClr val="tx1">
                              <a:lumMod val="85000"/>
                              <a:lumOff val="15000"/>
                            </a:schemeClr>
                          </a:solidFill>
                          <a:latin typeface="Arial" panose="020B0604020202020204" pitchFamily="34" charset="0"/>
                          <a:ea typeface="+mn-ea"/>
                          <a:cs typeface="Arial" panose="020B0604020202020204" pitchFamily="34" charset="0"/>
                        </a:rPr>
                        <a:t>, Hong Kong, </a:t>
                      </a:r>
                      <a:r>
                        <a:rPr lang="es-ES" sz="1200" b="0" i="0" u="none" strike="noStrike" kern="1200" baseline="0" dirty="0" err="1">
                          <a:solidFill>
                            <a:schemeClr val="tx1">
                              <a:lumMod val="85000"/>
                              <a:lumOff val="15000"/>
                            </a:schemeClr>
                          </a:solidFill>
                          <a:latin typeface="Arial" panose="020B0604020202020204" pitchFamily="34" charset="0"/>
                          <a:ea typeface="+mn-ea"/>
                          <a:cs typeface="Arial" panose="020B0604020202020204" pitchFamily="34" charset="0"/>
                        </a:rPr>
                        <a:t>Japan</a:t>
                      </a:r>
                      <a:r>
                        <a:rPr lang="es-ES" sz="1200" b="0" i="0" u="none" strike="noStrike" kern="1200" baseline="0" dirty="0">
                          <a:solidFill>
                            <a:schemeClr val="tx1">
                              <a:lumMod val="85000"/>
                              <a:lumOff val="15000"/>
                            </a:schemeClr>
                          </a:solidFill>
                          <a:latin typeface="Arial" panose="020B0604020202020204" pitchFamily="34" charset="0"/>
                          <a:ea typeface="+mn-ea"/>
                          <a:cs typeface="Arial" panose="020B0604020202020204" pitchFamily="34" charset="0"/>
                        </a:rPr>
                        <a:t>, (</a:t>
                      </a:r>
                      <a:r>
                        <a:rPr lang="es-ES" sz="1200" b="0" i="0" u="none" strike="noStrike" kern="1200" baseline="0" dirty="0" err="1">
                          <a:solidFill>
                            <a:schemeClr val="tx1">
                              <a:lumMod val="85000"/>
                              <a:lumOff val="15000"/>
                            </a:schemeClr>
                          </a:solidFill>
                          <a:latin typeface="Arial" panose="020B0604020202020204" pitchFamily="34" charset="0"/>
                          <a:ea typeface="+mn-ea"/>
                          <a:cs typeface="Arial" panose="020B0604020202020204" pitchFamily="34" charset="0"/>
                        </a:rPr>
                        <a:t>Republic</a:t>
                      </a:r>
                      <a:r>
                        <a:rPr lang="es-ES" sz="1200" b="0" i="0" u="none" strike="noStrike" kern="1200" baseline="0" dirty="0">
                          <a:solidFill>
                            <a:schemeClr val="tx1">
                              <a:lumMod val="85000"/>
                              <a:lumOff val="15000"/>
                            </a:schemeClr>
                          </a:solidFill>
                          <a:latin typeface="Arial" panose="020B0604020202020204" pitchFamily="34" charset="0"/>
                          <a:ea typeface="+mn-ea"/>
                          <a:cs typeface="Arial" panose="020B0604020202020204" pitchFamily="34" charset="0"/>
                        </a:rPr>
                        <a:t> of) </a:t>
                      </a:r>
                      <a:r>
                        <a:rPr lang="es-ES" sz="1200" b="0" i="0" u="none" strike="noStrike" kern="1200" baseline="0" dirty="0" err="1">
                          <a:solidFill>
                            <a:schemeClr val="tx1">
                              <a:lumMod val="85000"/>
                              <a:lumOff val="15000"/>
                            </a:schemeClr>
                          </a:solidFill>
                          <a:latin typeface="Arial" panose="020B0604020202020204" pitchFamily="34" charset="0"/>
                          <a:ea typeface="+mn-ea"/>
                          <a:cs typeface="Arial" panose="020B0604020202020204" pitchFamily="34" charset="0"/>
                        </a:rPr>
                        <a:t>Korea</a:t>
                      </a:r>
                      <a:r>
                        <a:rPr lang="es-ES" sz="1200" b="0" i="0" u="none" strike="noStrike" kern="1200" baseline="0" dirty="0">
                          <a:solidFill>
                            <a:schemeClr val="tx1">
                              <a:lumMod val="85000"/>
                              <a:lumOff val="15000"/>
                            </a:schemeClr>
                          </a:solidFill>
                          <a:latin typeface="Arial" panose="020B0604020202020204" pitchFamily="34" charset="0"/>
                          <a:ea typeface="+mn-ea"/>
                          <a:cs typeface="Arial" panose="020B0604020202020204" pitchFamily="34" charset="0"/>
                        </a:rPr>
                        <a:t>, Macao, New </a:t>
                      </a:r>
                      <a:r>
                        <a:rPr lang="es-ES" sz="1200" b="0" i="0" u="none" strike="noStrike" kern="1200" baseline="0" dirty="0" err="1">
                          <a:solidFill>
                            <a:schemeClr val="tx1">
                              <a:lumMod val="85000"/>
                              <a:lumOff val="15000"/>
                            </a:schemeClr>
                          </a:solidFill>
                          <a:latin typeface="Arial" panose="020B0604020202020204" pitchFamily="34" charset="0"/>
                          <a:ea typeface="+mn-ea"/>
                          <a:cs typeface="Arial" panose="020B0604020202020204" pitchFamily="34" charset="0"/>
                        </a:rPr>
                        <a:t>Zealand</a:t>
                      </a:r>
                      <a:r>
                        <a:rPr lang="es-ES" sz="1200" b="0" i="0" u="none" strike="noStrike" kern="1200" baseline="0" dirty="0">
                          <a:solidFill>
                            <a:schemeClr val="tx1">
                              <a:lumMod val="85000"/>
                              <a:lumOff val="15000"/>
                            </a:schemeClr>
                          </a:solidFill>
                          <a:latin typeface="Arial" panose="020B0604020202020204" pitchFamily="34" charset="0"/>
                          <a:ea typeface="+mn-ea"/>
                          <a:cs typeface="Arial" panose="020B0604020202020204" pitchFamily="34" charset="0"/>
                        </a:rPr>
                        <a:t>, </a:t>
                      </a:r>
                      <a:r>
                        <a:rPr lang="es-ES" sz="1200" b="0" i="0" u="none" strike="noStrike" kern="1200" baseline="0" dirty="0" err="1">
                          <a:solidFill>
                            <a:schemeClr val="tx1">
                              <a:lumMod val="85000"/>
                              <a:lumOff val="15000"/>
                            </a:schemeClr>
                          </a:solidFill>
                          <a:latin typeface="Arial" panose="020B0604020202020204" pitchFamily="34" charset="0"/>
                          <a:ea typeface="+mn-ea"/>
                          <a:cs typeface="Arial" panose="020B0604020202020204" pitchFamily="34" charset="0"/>
                        </a:rPr>
                        <a:t>Singapore</a:t>
                      </a:r>
                      <a:r>
                        <a:rPr lang="es-ES" sz="1200" b="0" i="0" u="none" strike="noStrike" kern="1200" baseline="0" dirty="0">
                          <a:solidFill>
                            <a:schemeClr val="tx1">
                              <a:lumMod val="85000"/>
                              <a:lumOff val="15000"/>
                            </a:schemeClr>
                          </a:solidFill>
                          <a:latin typeface="Arial" panose="020B0604020202020204" pitchFamily="34" charset="0"/>
                          <a:ea typeface="+mn-ea"/>
                          <a:cs typeface="Arial" panose="020B0604020202020204" pitchFamily="34" charset="0"/>
                        </a:rPr>
                        <a:t>, </a:t>
                      </a:r>
                      <a:r>
                        <a:rPr lang="es-ES" sz="1200" b="0" i="0" u="none" strike="noStrike" kern="1200" baseline="0" dirty="0" err="1">
                          <a:solidFill>
                            <a:schemeClr val="tx1">
                              <a:lumMod val="85000"/>
                              <a:lumOff val="15000"/>
                            </a:schemeClr>
                          </a:solidFill>
                          <a:latin typeface="Arial" panose="020B0604020202020204" pitchFamily="34" charset="0"/>
                          <a:ea typeface="+mn-ea"/>
                          <a:cs typeface="Arial" panose="020B0604020202020204" pitchFamily="34" charset="0"/>
                        </a:rPr>
                        <a:t>Taiwan</a:t>
                      </a:r>
                      <a:r>
                        <a:rPr lang="es-ES" sz="1200" b="0" i="0" u="none" strike="noStrike" kern="1200" baseline="0" dirty="0">
                          <a:solidFill>
                            <a:schemeClr val="tx1">
                              <a:lumMod val="85000"/>
                              <a:lumOff val="15000"/>
                            </a:schemeClr>
                          </a:solidFill>
                          <a:latin typeface="Arial" panose="020B0604020202020204" pitchFamily="34" charset="0"/>
                          <a:ea typeface="+mn-ea"/>
                          <a:cs typeface="Arial" panose="020B0604020202020204" pitchFamily="34" charset="0"/>
                        </a:rPr>
                        <a:t>, </a:t>
                      </a:r>
                      <a:r>
                        <a:rPr lang="es-ES" sz="1200" b="0" i="0" u="none" strike="noStrike" kern="1200" baseline="0" dirty="0" err="1">
                          <a:solidFill>
                            <a:schemeClr val="tx1">
                              <a:lumMod val="85000"/>
                              <a:lumOff val="15000"/>
                            </a:schemeClr>
                          </a:solidFill>
                          <a:latin typeface="Arial" panose="020B0604020202020204" pitchFamily="34" charset="0"/>
                          <a:ea typeface="+mn-ea"/>
                          <a:cs typeface="Arial" panose="020B0604020202020204" pitchFamily="34" charset="0"/>
                        </a:rPr>
                        <a:t>United</a:t>
                      </a:r>
                      <a:r>
                        <a:rPr lang="es-ES" sz="1200" b="0" i="0" u="none" strike="noStrike" kern="1200" baseline="0" dirty="0">
                          <a:solidFill>
                            <a:schemeClr val="tx1">
                              <a:lumMod val="85000"/>
                              <a:lumOff val="15000"/>
                            </a:schemeClr>
                          </a:solidFill>
                          <a:latin typeface="Arial" panose="020B0604020202020204" pitchFamily="34" charset="0"/>
                          <a:ea typeface="+mn-ea"/>
                          <a:cs typeface="Arial" panose="020B0604020202020204" pitchFamily="34" charset="0"/>
                        </a:rPr>
                        <a:t> </a:t>
                      </a:r>
                      <a:r>
                        <a:rPr lang="es-ES" sz="1200" b="0" i="0" u="none" strike="noStrike" kern="1200" baseline="0" dirty="0" err="1">
                          <a:solidFill>
                            <a:schemeClr val="tx1">
                              <a:lumMod val="85000"/>
                              <a:lumOff val="15000"/>
                            </a:schemeClr>
                          </a:solidFill>
                          <a:latin typeface="Arial" panose="020B0604020202020204" pitchFamily="34" charset="0"/>
                          <a:ea typeface="+mn-ea"/>
                          <a:cs typeface="Arial" panose="020B0604020202020204" pitchFamily="34" charset="0"/>
                        </a:rPr>
                        <a:t>States</a:t>
                      </a:r>
                      <a:r>
                        <a:rPr lang="es-ES" sz="1200" b="0" i="0" u="none" strike="noStrike" kern="1200" baseline="0" dirty="0">
                          <a:solidFill>
                            <a:schemeClr val="tx1">
                              <a:lumMod val="85000"/>
                              <a:lumOff val="15000"/>
                            </a:schemeClr>
                          </a:solidFill>
                          <a:latin typeface="Arial" panose="020B0604020202020204" pitchFamily="34" charset="0"/>
                          <a:ea typeface="+mn-ea"/>
                          <a:cs typeface="Arial" panose="020B0604020202020204" pitchFamily="34" charset="0"/>
                        </a:rPr>
                        <a:t> of </a:t>
                      </a:r>
                      <a:r>
                        <a:rPr lang="es-ES" sz="1200" b="0" i="0" u="none" strike="noStrike" kern="1200" baseline="0" dirty="0" err="1">
                          <a:solidFill>
                            <a:schemeClr val="tx1">
                              <a:lumMod val="85000"/>
                              <a:lumOff val="15000"/>
                            </a:schemeClr>
                          </a:solidFill>
                          <a:latin typeface="Arial" panose="020B0604020202020204" pitchFamily="34" charset="0"/>
                          <a:ea typeface="+mn-ea"/>
                          <a:cs typeface="Arial" panose="020B0604020202020204" pitchFamily="34" charset="0"/>
                        </a:rPr>
                        <a:t>America</a:t>
                      </a:r>
                      <a:endParaRPr lang="en-US" sz="1200" dirty="0">
                        <a:solidFill>
                          <a:schemeClr val="tx1">
                            <a:lumMod val="85000"/>
                            <a:lumOff val="15000"/>
                          </a:schemeClr>
                        </a:solidFill>
                        <a:latin typeface="Arial" panose="020B0604020202020204" pitchFamily="34" charset="0"/>
                        <a:cs typeface="Arial" panose="020B0604020202020204" pitchFamily="34" charset="0"/>
                      </a:endParaRPr>
                    </a:p>
                  </a:txBody>
                  <a:tcPr marL="60346" marR="60346" marT="30171" marB="30171" anchor="ctr">
                    <a:lnL w="12700" cap="flat" cmpd="sng" algn="ctr">
                      <a:solidFill>
                        <a:schemeClr val="tx2">
                          <a:lumMod val="40000"/>
                          <a:lumOff val="60000"/>
                        </a:schemeClr>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58071418"/>
                  </a:ext>
                </a:extLst>
              </a:tr>
              <a:tr h="2572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accent5">
                            <a:lumMod val="75000"/>
                          </a:schemeClr>
                        </a:solidFill>
                        <a:latin typeface="+mn-lt"/>
                        <a:ea typeface="+mn-ea"/>
                        <a:cs typeface="+mn-cs"/>
                      </a:endParaRPr>
                    </a:p>
                  </a:txBody>
                  <a:tcPr marL="60346" marR="60346" marT="30171" marB="30171" anchor="ctr">
                    <a:lnL>
                      <a:noFill/>
                    </a:lnL>
                    <a:lnR w="12700" cap="flat" cmpd="sng" algn="ctr">
                      <a:solidFill>
                        <a:schemeClr val="tx2">
                          <a:lumMod val="40000"/>
                          <a:lumOff val="60000"/>
                        </a:schemeClr>
                      </a:solidFill>
                      <a:prstDash val="solid"/>
                      <a:round/>
                      <a:headEnd type="none" w="med" len="med"/>
                      <a:tailEnd type="none" w="med" len="med"/>
                    </a:lnR>
                    <a:lnT>
                      <a:noFill/>
                    </a:lnT>
                    <a:lnB>
                      <a:noFill/>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85000"/>
                            <a:lumOff val="15000"/>
                          </a:schemeClr>
                        </a:solidFill>
                      </a:endParaRPr>
                    </a:p>
                  </a:txBody>
                  <a:tcPr marL="60346" marR="60346" marT="30171" marB="30171" anchor="ctr">
                    <a:lnL w="12700" cap="flat" cmpd="sng" algn="ctr">
                      <a:solidFill>
                        <a:schemeClr val="tx2">
                          <a:lumMod val="40000"/>
                          <a:lumOff val="60000"/>
                        </a:schemeClr>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425681357"/>
                  </a:ext>
                </a:extLst>
              </a:tr>
            </a:tbl>
          </a:graphicData>
        </a:graphic>
      </p:graphicFrame>
    </p:spTree>
    <p:extLst>
      <p:ext uri="{BB962C8B-B14F-4D97-AF65-F5344CB8AC3E}">
        <p14:creationId xmlns:p14="http://schemas.microsoft.com/office/powerpoint/2010/main" val="897972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832274"/>
            <a:ext cx="12192001" cy="792162"/>
          </a:xfrm>
        </p:spPr>
        <p:txBody>
          <a:bodyPr/>
          <a:lstStyle/>
          <a:p>
            <a:pPr>
              <a:defRPr/>
            </a:pPr>
            <a:r>
              <a:rPr lang="es-ES" sz="2600" dirty="0">
                <a:solidFill>
                  <a:schemeClr val="tx1">
                    <a:lumMod val="65000"/>
                    <a:lumOff val="35000"/>
                  </a:schemeClr>
                </a:solidFill>
                <a:latin typeface="Arial Rounded MT Bold" panose="020F0704030504030204" pitchFamily="34" charset="0"/>
              </a:rPr>
              <a:t>A4U Erasmus+ </a:t>
            </a:r>
            <a:r>
              <a:rPr lang="es-ES" sz="2600" dirty="0" err="1">
                <a:solidFill>
                  <a:schemeClr val="tx1">
                    <a:lumMod val="65000"/>
                    <a:lumOff val="35000"/>
                  </a:schemeClr>
                </a:solidFill>
                <a:latin typeface="Arial Rounded MT Bold" panose="020F0704030504030204" pitchFamily="34" charset="0"/>
              </a:rPr>
              <a:t>Call</a:t>
            </a:r>
            <a:endParaRPr lang="es-ES" sz="2600" dirty="0">
              <a:solidFill>
                <a:schemeClr val="tx1">
                  <a:lumMod val="65000"/>
                  <a:lumOff val="35000"/>
                </a:schemeClr>
              </a:solidFill>
              <a:latin typeface="Arial Rounded MT Bold" panose="020F0704030504030204" pitchFamily="34" charset="0"/>
            </a:endParaRPr>
          </a:p>
        </p:txBody>
      </p:sp>
      <p:sp>
        <p:nvSpPr>
          <p:cNvPr id="3" name="2 Subtítulo"/>
          <p:cNvSpPr>
            <a:spLocks noGrp="1"/>
          </p:cNvSpPr>
          <p:nvPr>
            <p:ph type="subTitle" idx="1"/>
          </p:nvPr>
        </p:nvSpPr>
        <p:spPr>
          <a:xfrm>
            <a:off x="446645" y="1624436"/>
            <a:ext cx="6945291" cy="4639863"/>
          </a:xfrm>
        </p:spPr>
        <p:txBody>
          <a:bodyPr/>
          <a:lstStyle/>
          <a:p>
            <a:pPr>
              <a:buFont typeface="Arial" charset="0"/>
              <a:buNone/>
              <a:defRPr/>
            </a:pPr>
            <a:r>
              <a:rPr lang="en-US" sz="2200" dirty="0">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Call for Applications 2017 Erasmus KA107 </a:t>
            </a:r>
          </a:p>
          <a:p>
            <a:pPr>
              <a:buFont typeface="Arial" charset="0"/>
              <a:buNone/>
              <a:defRPr/>
            </a:pPr>
            <a:r>
              <a:rPr lang="en-US" sz="2200" dirty="0">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Scholarships for incoming mobility from associated countries</a:t>
            </a:r>
          </a:p>
          <a:p>
            <a:pPr algn="l">
              <a:buFont typeface="Arial" charset="0"/>
              <a:buNone/>
              <a:defRPr/>
            </a:pPr>
            <a:endParaRPr lang="es-ES" sz="2800" i="1"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endParaRPr>
          </a:p>
          <a:p>
            <a:pPr algn="l">
              <a:buFont typeface="Arial" charset="0"/>
              <a:buNone/>
              <a:defRPr/>
            </a:pPr>
            <a:endParaRPr lang="es-ES" sz="2800" i="1"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endParaRPr>
          </a:p>
          <a:p>
            <a:pPr algn="l">
              <a:buFont typeface="Arial" charset="0"/>
              <a:buNone/>
              <a:defRPr/>
            </a:pPr>
            <a:r>
              <a:rPr lang="es-ES" sz="2800" i="1"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A4U </a:t>
            </a:r>
            <a:r>
              <a:rPr lang="es-ES" sz="2800" i="1"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Institutions</a:t>
            </a:r>
            <a:r>
              <a:rPr lang="es-ES" sz="2800" i="1"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a:t>
            </a:r>
          </a:p>
          <a:p>
            <a:pPr marL="457200" indent="-457200" algn="l">
              <a:buFont typeface="Wingdings" panose="05000000000000000000" pitchFamily="2" charset="2"/>
              <a:buChar char="Ø"/>
              <a:defRPr/>
            </a:pPr>
            <a:r>
              <a:rPr lang="es-ES" sz="2400" i="1" dirty="0">
                <a:solidFill>
                  <a:schemeClr val="accent3">
                    <a:lumMod val="75000"/>
                  </a:schemeClr>
                </a:solidFill>
                <a:latin typeface="Arial" panose="020B0604020202020204" pitchFamily="34" charset="0"/>
                <a:ea typeface="ＭＳ Ｐゴシック" pitchFamily="-109" charset="-128"/>
                <a:cs typeface="Arial" panose="020B0604020202020204" pitchFamily="34" charset="0"/>
              </a:rPr>
              <a:t>Universidad Autónoma de Barcelona</a:t>
            </a:r>
          </a:p>
          <a:p>
            <a:pPr marL="457200" indent="-457200" algn="l">
              <a:buFont typeface="Wingdings" panose="05000000000000000000" pitchFamily="2" charset="2"/>
              <a:buChar char="Ø"/>
              <a:defRPr/>
            </a:pPr>
            <a:r>
              <a:rPr lang="es-ES" sz="2400" i="1" dirty="0">
                <a:solidFill>
                  <a:schemeClr val="accent3">
                    <a:lumMod val="75000"/>
                  </a:schemeClr>
                </a:solidFill>
                <a:latin typeface="Arial" panose="020B0604020202020204" pitchFamily="34" charset="0"/>
                <a:ea typeface="ＭＳ Ｐゴシック" pitchFamily="-109" charset="-128"/>
                <a:cs typeface="Arial" panose="020B0604020202020204" pitchFamily="34" charset="0"/>
              </a:rPr>
              <a:t>Universidad Autónoma de Madrid</a:t>
            </a:r>
          </a:p>
          <a:p>
            <a:pPr marL="457200" indent="-457200" algn="l">
              <a:buFont typeface="Wingdings" panose="05000000000000000000" pitchFamily="2" charset="2"/>
              <a:buChar char="Ø"/>
              <a:defRPr/>
            </a:pPr>
            <a:r>
              <a:rPr lang="es-ES" sz="2400" i="1" dirty="0">
                <a:solidFill>
                  <a:schemeClr val="accent3">
                    <a:lumMod val="75000"/>
                  </a:schemeClr>
                </a:solidFill>
                <a:latin typeface="Arial" panose="020B0604020202020204" pitchFamily="34" charset="0"/>
                <a:ea typeface="ＭＳ Ｐゴシック" pitchFamily="-109" charset="-128"/>
                <a:cs typeface="Arial" panose="020B0604020202020204" pitchFamily="34" charset="0"/>
              </a:rPr>
              <a:t>Universidad Carlos III de Madrid</a:t>
            </a:r>
          </a:p>
          <a:p>
            <a:pPr marL="457200" indent="-457200" algn="l">
              <a:buFont typeface="Wingdings" panose="05000000000000000000" pitchFamily="2" charset="2"/>
              <a:buChar char="Ø"/>
              <a:defRPr/>
            </a:pPr>
            <a:r>
              <a:rPr lang="es-ES" sz="2400" i="1" dirty="0">
                <a:solidFill>
                  <a:schemeClr val="accent3">
                    <a:lumMod val="75000"/>
                  </a:schemeClr>
                </a:solidFill>
                <a:latin typeface="Arial" panose="020B0604020202020204" pitchFamily="34" charset="0"/>
                <a:ea typeface="ＭＳ Ｐゴシック" pitchFamily="-109" charset="-128"/>
                <a:cs typeface="Arial" panose="020B0604020202020204" pitchFamily="34" charset="0"/>
              </a:rPr>
              <a:t>Universidad </a:t>
            </a:r>
            <a:r>
              <a:rPr lang="es-ES" sz="2400" i="1" dirty="0" err="1">
                <a:solidFill>
                  <a:schemeClr val="accent3">
                    <a:lumMod val="75000"/>
                  </a:schemeClr>
                </a:solidFill>
                <a:latin typeface="Arial" panose="020B0604020202020204" pitchFamily="34" charset="0"/>
                <a:ea typeface="ＭＳ Ｐゴシック" pitchFamily="-109" charset="-128"/>
                <a:cs typeface="Arial" panose="020B0604020202020204" pitchFamily="34" charset="0"/>
              </a:rPr>
              <a:t>Pompeu</a:t>
            </a:r>
            <a:r>
              <a:rPr lang="es-ES" sz="2400" i="1" dirty="0">
                <a:solidFill>
                  <a:schemeClr val="accent3">
                    <a:lumMod val="75000"/>
                  </a:schemeClr>
                </a:solidFill>
                <a:latin typeface="Arial" panose="020B0604020202020204" pitchFamily="34" charset="0"/>
                <a:ea typeface="ＭＳ Ｐゴシック" pitchFamily="-109" charset="-128"/>
                <a:cs typeface="Arial" panose="020B0604020202020204" pitchFamily="34" charset="0"/>
              </a:rPr>
              <a:t> </a:t>
            </a:r>
            <a:r>
              <a:rPr lang="es-ES" sz="2400" i="1" dirty="0" err="1">
                <a:solidFill>
                  <a:schemeClr val="accent3">
                    <a:lumMod val="75000"/>
                  </a:schemeClr>
                </a:solidFill>
                <a:latin typeface="Arial" panose="020B0604020202020204" pitchFamily="34" charset="0"/>
                <a:ea typeface="ＭＳ Ｐゴシック" pitchFamily="-109" charset="-128"/>
                <a:cs typeface="Arial" panose="020B0604020202020204" pitchFamily="34" charset="0"/>
              </a:rPr>
              <a:t>Fabra</a:t>
            </a:r>
            <a:endParaRPr lang="es-ES" sz="2400" i="1" dirty="0">
              <a:solidFill>
                <a:schemeClr val="accent3">
                  <a:lumMod val="75000"/>
                </a:schemeClr>
              </a:solidFill>
              <a:latin typeface="Arial" panose="020B0604020202020204" pitchFamily="34" charset="0"/>
              <a:ea typeface="ＭＳ Ｐゴシック" pitchFamily="-109" charset="-128"/>
              <a:cs typeface="Arial" panose="020B0604020202020204" pitchFamily="34" charset="0"/>
            </a:endParaRPr>
          </a:p>
          <a:p>
            <a:pPr algn="l">
              <a:buFont typeface="Arial" charset="0"/>
              <a:buNone/>
              <a:defRPr/>
            </a:pPr>
            <a:endParaRPr lang="es-ES" sz="2400" i="1" dirty="0">
              <a:solidFill>
                <a:schemeClr val="tx1">
                  <a:lumMod val="75000"/>
                  <a:lumOff val="25000"/>
                </a:schemeClr>
              </a:solidFill>
              <a:ea typeface="ＭＳ Ｐゴシック" pitchFamily="-109" charset="-128"/>
              <a:cs typeface="Arial" charset="0"/>
            </a:endParaRPr>
          </a:p>
          <a:p>
            <a:pPr>
              <a:defRPr/>
            </a:pPr>
            <a:endParaRPr lang="es-ES" sz="1700" dirty="0"/>
          </a:p>
        </p:txBody>
      </p:sp>
      <p:sp>
        <p:nvSpPr>
          <p:cNvPr id="4" name="3 Llamada rectangular redondeada"/>
          <p:cNvSpPr/>
          <p:nvPr/>
        </p:nvSpPr>
        <p:spPr>
          <a:xfrm rot="869220">
            <a:off x="4676579" y="2897112"/>
            <a:ext cx="2303463" cy="1079500"/>
          </a:xfrm>
          <a:prstGeom prst="wedgeRoundRectCallou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r>
              <a:rPr lang="en-US" sz="2800" b="1" dirty="0">
                <a:ln>
                  <a:solidFill>
                    <a:schemeClr val="accent3"/>
                  </a:solidFill>
                </a:ln>
                <a:solidFill>
                  <a:prstClr val="white"/>
                </a:solidFill>
                <a:latin typeface="Calibri"/>
              </a:rPr>
              <a:t>Open for applications</a:t>
            </a:r>
            <a:r>
              <a:rPr lang="en-US" sz="2800" b="1" dirty="0">
                <a:ln>
                  <a:solidFill>
                    <a:schemeClr val="accent3"/>
                  </a:solidFill>
                </a:ln>
                <a:solidFill>
                  <a:schemeClr val="accent5">
                    <a:lumMod val="60000"/>
                    <a:lumOff val="40000"/>
                  </a:schemeClr>
                </a:solidFill>
                <a:latin typeface="Calibri"/>
              </a:rPr>
              <a:t>!</a:t>
            </a:r>
          </a:p>
        </p:txBody>
      </p:sp>
      <p:pic>
        <p:nvPicPr>
          <p:cNvPr id="8" name="Imagen 7"/>
          <p:cNvPicPr>
            <a:picLocks noChangeAspect="1"/>
          </p:cNvPicPr>
          <p:nvPr/>
        </p:nvPicPr>
        <p:blipFill>
          <a:blip r:embed="rId3"/>
          <a:stretch>
            <a:fillRect/>
          </a:stretch>
        </p:blipFill>
        <p:spPr>
          <a:xfrm>
            <a:off x="7301769" y="1403797"/>
            <a:ext cx="4890232" cy="5466903"/>
          </a:xfrm>
          <a:prstGeom prst="rect">
            <a:avLst/>
          </a:prstGeom>
        </p:spPr>
      </p:pic>
    </p:spTree>
    <p:extLst>
      <p:ext uri="{BB962C8B-B14F-4D97-AF65-F5344CB8AC3E}">
        <p14:creationId xmlns:p14="http://schemas.microsoft.com/office/powerpoint/2010/main" val="3105335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683640"/>
            <a:ext cx="12191999" cy="792162"/>
          </a:xfrm>
        </p:spPr>
        <p:txBody>
          <a:bodyPr/>
          <a:lstStyle/>
          <a:p>
            <a:pPr>
              <a:defRPr/>
            </a:pPr>
            <a:r>
              <a:rPr lang="es-ES" sz="2800" dirty="0" err="1">
                <a:solidFill>
                  <a:schemeClr val="tx1">
                    <a:lumMod val="65000"/>
                    <a:lumOff val="35000"/>
                  </a:schemeClr>
                </a:solidFill>
                <a:latin typeface="Arial Rounded MT Bold" panose="020F0704030504030204" pitchFamily="34" charset="0"/>
              </a:rPr>
              <a:t>Who</a:t>
            </a:r>
            <a:r>
              <a:rPr lang="es-ES" sz="2800" dirty="0">
                <a:solidFill>
                  <a:schemeClr val="tx1">
                    <a:lumMod val="65000"/>
                    <a:lumOff val="35000"/>
                  </a:schemeClr>
                </a:solidFill>
                <a:latin typeface="Arial Rounded MT Bold" panose="020F0704030504030204" pitchFamily="34" charset="0"/>
              </a:rPr>
              <a:t> can </a:t>
            </a:r>
            <a:r>
              <a:rPr lang="es-ES" sz="2800" dirty="0" err="1">
                <a:solidFill>
                  <a:schemeClr val="tx1">
                    <a:lumMod val="65000"/>
                    <a:lumOff val="35000"/>
                  </a:schemeClr>
                </a:solidFill>
                <a:latin typeface="Arial Rounded MT Bold" panose="020F0704030504030204" pitchFamily="34" charset="0"/>
              </a:rPr>
              <a:t>apply</a:t>
            </a:r>
            <a:r>
              <a:rPr lang="es-ES" sz="2800" dirty="0">
                <a:solidFill>
                  <a:schemeClr val="tx1">
                    <a:lumMod val="65000"/>
                    <a:lumOff val="35000"/>
                  </a:schemeClr>
                </a:solidFill>
                <a:latin typeface="Arial Rounded MT Bold" panose="020F0704030504030204" pitchFamily="34" charset="0"/>
              </a:rPr>
              <a:t> </a:t>
            </a:r>
            <a:r>
              <a:rPr lang="es-ES" sz="2800" dirty="0" err="1">
                <a:solidFill>
                  <a:schemeClr val="tx1">
                    <a:lumMod val="65000"/>
                    <a:lumOff val="35000"/>
                  </a:schemeClr>
                </a:solidFill>
                <a:latin typeface="Arial Rounded MT Bold" panose="020F0704030504030204" pitchFamily="34" charset="0"/>
              </a:rPr>
              <a:t>for</a:t>
            </a:r>
            <a:r>
              <a:rPr lang="es-ES" sz="2800" dirty="0">
                <a:solidFill>
                  <a:schemeClr val="tx1">
                    <a:lumMod val="65000"/>
                    <a:lumOff val="35000"/>
                  </a:schemeClr>
                </a:solidFill>
                <a:latin typeface="Arial Rounded MT Bold" panose="020F0704030504030204" pitchFamily="34" charset="0"/>
              </a:rPr>
              <a:t> a </a:t>
            </a:r>
            <a:r>
              <a:rPr lang="es-ES" sz="2800" dirty="0" err="1">
                <a:solidFill>
                  <a:schemeClr val="tx1">
                    <a:lumMod val="65000"/>
                    <a:lumOff val="35000"/>
                  </a:schemeClr>
                </a:solidFill>
                <a:latin typeface="Arial Rounded MT Bold" panose="020F0704030504030204" pitchFamily="34" charset="0"/>
              </a:rPr>
              <a:t>scholarship</a:t>
            </a:r>
            <a:r>
              <a:rPr lang="es-ES" sz="2800" dirty="0">
                <a:solidFill>
                  <a:schemeClr val="tx1">
                    <a:lumMod val="65000"/>
                    <a:lumOff val="35000"/>
                  </a:schemeClr>
                </a:solidFill>
                <a:latin typeface="Arial Rounded MT Bold" panose="020F0704030504030204" pitchFamily="34" charset="0"/>
              </a:rPr>
              <a:t>?</a:t>
            </a:r>
            <a:br>
              <a:rPr lang="es-ES" sz="2800" dirty="0">
                <a:solidFill>
                  <a:schemeClr val="tx1">
                    <a:lumMod val="65000"/>
                    <a:lumOff val="35000"/>
                  </a:schemeClr>
                </a:solidFill>
                <a:latin typeface="Arial Rounded MT Bold" panose="020F0704030504030204" pitchFamily="34" charset="0"/>
              </a:rPr>
            </a:br>
            <a:endParaRPr lang="es-ES" sz="2800" dirty="0">
              <a:solidFill>
                <a:schemeClr val="tx1">
                  <a:lumMod val="65000"/>
                  <a:lumOff val="35000"/>
                </a:schemeClr>
              </a:solidFill>
              <a:latin typeface="Arial Rounded MT Bold" panose="020F0704030504030204" pitchFamily="34" charset="0"/>
            </a:endParaRPr>
          </a:p>
        </p:txBody>
      </p:sp>
      <p:sp>
        <p:nvSpPr>
          <p:cNvPr id="3" name="2 Subtítulo"/>
          <p:cNvSpPr>
            <a:spLocks noGrp="1"/>
          </p:cNvSpPr>
          <p:nvPr>
            <p:ph type="subTitle" idx="1"/>
          </p:nvPr>
        </p:nvSpPr>
        <p:spPr>
          <a:xfrm>
            <a:off x="993704" y="2079721"/>
            <a:ext cx="10204589" cy="4334910"/>
          </a:xfrm>
        </p:spPr>
        <p:txBody>
          <a:bodyPr/>
          <a:lstStyle/>
          <a:p>
            <a:pPr algn="l">
              <a:buFont typeface="Arial" charset="0"/>
              <a:buNone/>
              <a:defRPr/>
            </a:pPr>
            <a:endParaRPr lang="es-ES" sz="2400" b="1" i="1" dirty="0">
              <a:solidFill>
                <a:schemeClr val="accent5">
                  <a:lumMod val="75000"/>
                </a:schemeClr>
              </a:solidFill>
              <a:latin typeface="Arial" panose="020B0604020202020204" pitchFamily="34" charset="0"/>
              <a:ea typeface="ＭＳ Ｐゴシック" pitchFamily="-109" charset="-128"/>
              <a:cs typeface="Arial" panose="020B0604020202020204" pitchFamily="34" charset="0"/>
            </a:endParaRPr>
          </a:p>
          <a:p>
            <a:pPr>
              <a:buFont typeface="Arial" charset="0"/>
              <a:buNone/>
              <a:defRPr/>
            </a:pPr>
            <a:r>
              <a:rPr lang="es-ES" sz="2400" i="1" dirty="0">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PhD </a:t>
            </a:r>
            <a:r>
              <a:rPr lang="es-ES" sz="2400" i="1" dirty="0" err="1">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Students</a:t>
            </a:r>
            <a:r>
              <a:rPr lang="es-ES" sz="2400" i="1" dirty="0">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 and </a:t>
            </a:r>
            <a:r>
              <a:rPr lang="es-ES" sz="2400" i="1" dirty="0" smtClean="0">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Staff </a:t>
            </a:r>
            <a:r>
              <a:rPr lang="es-ES" sz="2400" i="1" dirty="0" err="1" smtClean="0">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from</a:t>
            </a:r>
            <a:r>
              <a:rPr lang="es-ES" sz="2400" i="1" dirty="0" smtClean="0">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 </a:t>
            </a:r>
            <a:r>
              <a:rPr lang="es-ES" sz="2400" i="1" dirty="0" err="1">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Higher</a:t>
            </a:r>
            <a:r>
              <a:rPr lang="es-ES" sz="2400" i="1" dirty="0">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 </a:t>
            </a:r>
            <a:r>
              <a:rPr lang="es-ES" sz="2400" i="1" dirty="0" err="1">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Education</a:t>
            </a:r>
            <a:r>
              <a:rPr lang="es-ES" sz="2400" i="1" dirty="0">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 </a:t>
            </a:r>
            <a:r>
              <a:rPr lang="es-ES" sz="2400" i="1" dirty="0" err="1" smtClean="0">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Institutions</a:t>
            </a:r>
            <a:endParaRPr lang="es-ES" sz="2400" i="1" dirty="0" smtClean="0">
              <a:solidFill>
                <a:schemeClr val="accent5">
                  <a:lumMod val="75000"/>
                </a:schemeClr>
              </a:solidFill>
              <a:latin typeface="Arial" panose="020B0604020202020204" pitchFamily="34" charset="0"/>
              <a:ea typeface="ＭＳ Ｐゴシック" pitchFamily="-109" charset="-128"/>
              <a:cs typeface="Arial" panose="020B0604020202020204" pitchFamily="34" charset="0"/>
            </a:endParaRPr>
          </a:p>
          <a:p>
            <a:pPr>
              <a:buFont typeface="Arial" charset="0"/>
              <a:buNone/>
              <a:defRPr/>
            </a:pPr>
            <a:r>
              <a:rPr lang="es-ES" sz="2400" i="1" dirty="0" smtClean="0">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of </a:t>
            </a:r>
            <a:r>
              <a:rPr lang="es-ES" sz="2400" i="1" dirty="0" err="1">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the</a:t>
            </a:r>
            <a:r>
              <a:rPr lang="es-ES" sz="2400" i="1" dirty="0">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 </a:t>
            </a:r>
            <a:r>
              <a:rPr lang="es-ES" sz="2400" i="1" dirty="0" err="1">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partner</a:t>
            </a:r>
            <a:r>
              <a:rPr lang="es-ES" sz="2400" i="1" dirty="0">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 </a:t>
            </a:r>
            <a:r>
              <a:rPr lang="es-ES" sz="2400" i="1" dirty="0" err="1">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countries</a:t>
            </a:r>
            <a:r>
              <a:rPr lang="es-ES" sz="2400" i="1" dirty="0">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a:t>
            </a:r>
          </a:p>
          <a:p>
            <a:pPr algn="l">
              <a:buFont typeface="Arial" charset="0"/>
              <a:buNone/>
              <a:defRPr/>
            </a:pPr>
            <a:r>
              <a:rPr lang="es-ES" sz="2200" b="1"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Currently</a:t>
            </a:r>
            <a:r>
              <a:rPr lang="es-ES" sz="2200" b="1"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a:t>
            </a:r>
            <a:r>
              <a:rPr lang="es-ES" sz="2200" b="1"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opened</a:t>
            </a:r>
            <a:r>
              <a:rPr lang="es-ES" sz="2200" b="1"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a:t>
            </a:r>
            <a:r>
              <a:rPr lang="es-ES" sz="2200" b="1"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call</a:t>
            </a:r>
            <a:r>
              <a:rPr lang="es-ES" sz="2200" b="1"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a:t>
            </a:r>
          </a:p>
          <a:p>
            <a:pPr marL="800100" lvl="1" indent="-342900" algn="l">
              <a:buFont typeface="Wingdings" panose="05000000000000000000" pitchFamily="2" charset="2"/>
              <a:buChar char="q"/>
              <a:defRPr/>
            </a:pPr>
            <a:r>
              <a:rPr lang="es-ES" sz="2000" b="1" dirty="0">
                <a:solidFill>
                  <a:schemeClr val="tx1">
                    <a:lumMod val="65000"/>
                    <a:lumOff val="35000"/>
                  </a:schemeClr>
                </a:solidFill>
                <a:latin typeface="Arial" panose="020B0604020202020204" pitchFamily="34" charset="0"/>
                <a:ea typeface="ＭＳ Ｐゴシック" pitchFamily="-109" charset="-128"/>
                <a:cs typeface="Arial" panose="020B0604020202020204" pitchFamily="34" charset="0"/>
              </a:rPr>
              <a:t>PhD</a:t>
            </a:r>
          </a:p>
          <a:p>
            <a:pPr marL="800100" lvl="1" indent="-342900" algn="l">
              <a:buFont typeface="Wingdings" panose="05000000000000000000" pitchFamily="2" charset="2"/>
              <a:buChar char="q"/>
              <a:defRPr/>
            </a:pPr>
            <a:r>
              <a:rPr lang="es-ES" sz="2000" b="1" dirty="0" err="1">
                <a:solidFill>
                  <a:schemeClr val="tx1">
                    <a:lumMod val="65000"/>
                    <a:lumOff val="35000"/>
                  </a:schemeClr>
                </a:solidFill>
                <a:latin typeface="Arial" panose="020B0604020202020204" pitchFamily="34" charset="0"/>
                <a:ea typeface="ＭＳ Ｐゴシック" pitchFamily="-109" charset="-128"/>
                <a:cs typeface="Arial" panose="020B0604020202020204" pitchFamily="34" charset="0"/>
              </a:rPr>
              <a:t>Academic</a:t>
            </a:r>
            <a:r>
              <a:rPr lang="es-ES" sz="2000" b="1" dirty="0">
                <a:solidFill>
                  <a:schemeClr val="tx1">
                    <a:lumMod val="65000"/>
                    <a:lumOff val="35000"/>
                  </a:schemeClr>
                </a:solidFill>
                <a:latin typeface="Arial" panose="020B0604020202020204" pitchFamily="34" charset="0"/>
                <a:ea typeface="ＭＳ Ｐゴシック" pitchFamily="-109" charset="-128"/>
                <a:cs typeface="Arial" panose="020B0604020202020204" pitchFamily="34" charset="0"/>
              </a:rPr>
              <a:t> Staff</a:t>
            </a:r>
          </a:p>
          <a:p>
            <a:pPr lvl="1" algn="l">
              <a:defRPr/>
            </a:pPr>
            <a:r>
              <a:rPr lang="es-ES" sz="2000" dirty="0">
                <a:solidFill>
                  <a:srgbClr val="FF0000"/>
                </a:solidFill>
                <a:latin typeface="Arial" panose="020B0604020202020204" pitchFamily="34" charset="0"/>
                <a:ea typeface="ＭＳ Ｐゴシック" pitchFamily="-109" charset="-128"/>
                <a:cs typeface="Arial" panose="020B0604020202020204" pitchFamily="34" charset="0"/>
              </a:rPr>
              <a:t>	</a:t>
            </a:r>
            <a:r>
              <a:rPr lang="es-ES" sz="2000" i="1" dirty="0">
                <a:solidFill>
                  <a:schemeClr val="accent2">
                    <a:lumMod val="60000"/>
                    <a:lumOff val="40000"/>
                  </a:schemeClr>
                </a:solidFill>
                <a:latin typeface="Arial" panose="020B0604020202020204" pitchFamily="34" charset="0"/>
                <a:ea typeface="ＭＳ Ｐゴシック" pitchFamily="-109" charset="-128"/>
                <a:cs typeface="Arial" panose="020B0604020202020204" pitchFamily="34" charset="0"/>
              </a:rPr>
              <a:t>(</a:t>
            </a:r>
            <a:r>
              <a:rPr lang="es-ES" sz="1600" i="1" dirty="0" err="1">
                <a:solidFill>
                  <a:schemeClr val="accent2">
                    <a:lumMod val="60000"/>
                    <a:lumOff val="40000"/>
                  </a:schemeClr>
                </a:solidFill>
                <a:latin typeface="Arial" panose="020B0604020202020204" pitchFamily="34" charset="0"/>
                <a:ea typeface="ＭＳ Ｐゴシック" pitchFamily="-109" charset="-128"/>
                <a:cs typeface="Arial" panose="020B0604020202020204" pitchFamily="34" charset="0"/>
              </a:rPr>
              <a:t>Teaching</a:t>
            </a:r>
            <a:r>
              <a:rPr lang="es-ES" sz="1600" i="1" dirty="0">
                <a:solidFill>
                  <a:schemeClr val="accent2">
                    <a:lumMod val="60000"/>
                    <a:lumOff val="40000"/>
                  </a:schemeClr>
                </a:solidFill>
                <a:latin typeface="Arial" panose="020B0604020202020204" pitchFamily="34" charset="0"/>
                <a:ea typeface="ＭＳ Ｐゴシック" pitchFamily="-109" charset="-128"/>
                <a:cs typeface="Arial" panose="020B0604020202020204" pitchFamily="34" charset="0"/>
              </a:rPr>
              <a:t> 8 </a:t>
            </a:r>
            <a:r>
              <a:rPr lang="es-ES" sz="1600" i="1" dirty="0" err="1">
                <a:solidFill>
                  <a:schemeClr val="accent2">
                    <a:lumMod val="60000"/>
                    <a:lumOff val="40000"/>
                  </a:schemeClr>
                </a:solidFill>
                <a:latin typeface="Arial" panose="020B0604020202020204" pitchFamily="34" charset="0"/>
                <a:ea typeface="ＭＳ Ｐゴシック" pitchFamily="-109" charset="-128"/>
                <a:cs typeface="Arial" panose="020B0604020202020204" pitchFamily="34" charset="0"/>
              </a:rPr>
              <a:t>hours</a:t>
            </a:r>
            <a:r>
              <a:rPr lang="es-ES" sz="1600" i="1" dirty="0">
                <a:solidFill>
                  <a:schemeClr val="accent2">
                    <a:lumMod val="60000"/>
                    <a:lumOff val="40000"/>
                  </a:schemeClr>
                </a:solidFill>
                <a:latin typeface="Arial" panose="020B0604020202020204" pitchFamily="34" charset="0"/>
                <a:ea typeface="ＭＳ Ｐゴシック" pitchFamily="-109" charset="-128"/>
                <a:cs typeface="Arial" panose="020B0604020202020204" pitchFamily="34" charset="0"/>
              </a:rPr>
              <a:t>/per </a:t>
            </a:r>
            <a:r>
              <a:rPr lang="es-ES" sz="1600" i="1" dirty="0" err="1">
                <a:solidFill>
                  <a:schemeClr val="accent2">
                    <a:lumMod val="60000"/>
                    <a:lumOff val="40000"/>
                  </a:schemeClr>
                </a:solidFill>
                <a:latin typeface="Arial" panose="020B0604020202020204" pitchFamily="34" charset="0"/>
                <a:ea typeface="ＭＳ Ｐゴシック" pitchFamily="-109" charset="-128"/>
                <a:cs typeface="Arial" panose="020B0604020202020204" pitchFamily="34" charset="0"/>
              </a:rPr>
              <a:t>week</a:t>
            </a:r>
            <a:r>
              <a:rPr lang="es-ES" sz="1600" i="1" dirty="0">
                <a:solidFill>
                  <a:schemeClr val="accent2">
                    <a:lumMod val="60000"/>
                    <a:lumOff val="40000"/>
                  </a:schemeClr>
                </a:solidFill>
                <a:latin typeface="Arial" panose="020B0604020202020204" pitchFamily="34" charset="0"/>
                <a:ea typeface="ＭＳ Ｐゴシック" pitchFamily="-109" charset="-128"/>
                <a:cs typeface="Arial" panose="020B0604020202020204" pitchFamily="34" charset="0"/>
              </a:rPr>
              <a:t>  -</a:t>
            </a:r>
            <a:r>
              <a:rPr lang="es-ES" sz="1600" i="1" dirty="0" err="1">
                <a:solidFill>
                  <a:schemeClr val="accent2">
                    <a:lumMod val="60000"/>
                    <a:lumOff val="40000"/>
                  </a:schemeClr>
                </a:solidFill>
                <a:latin typeface="Arial" panose="020B0604020202020204" pitchFamily="34" charset="0"/>
                <a:ea typeface="ＭＳ Ｐゴシック" pitchFamily="-109" charset="-128"/>
                <a:cs typeface="Arial" panose="020B0604020202020204" pitchFamily="34" charset="0"/>
              </a:rPr>
              <a:t>Excluding</a:t>
            </a:r>
            <a:r>
              <a:rPr lang="es-ES" sz="1600" i="1" dirty="0">
                <a:solidFill>
                  <a:schemeClr val="accent2">
                    <a:lumMod val="60000"/>
                    <a:lumOff val="40000"/>
                  </a:schemeClr>
                </a:solidFill>
                <a:latin typeface="Arial" panose="020B0604020202020204" pitchFamily="34" charset="0"/>
                <a:ea typeface="ＭＳ Ｐゴシック" pitchFamily="-109" charset="-128"/>
                <a:cs typeface="Arial" panose="020B0604020202020204" pitchFamily="34" charset="0"/>
              </a:rPr>
              <a:t> </a:t>
            </a:r>
            <a:r>
              <a:rPr lang="es-ES" sz="1600" i="1" dirty="0" err="1" smtClean="0">
                <a:solidFill>
                  <a:schemeClr val="accent2">
                    <a:lumMod val="60000"/>
                    <a:lumOff val="40000"/>
                  </a:schemeClr>
                </a:solidFill>
                <a:latin typeface="Arial" panose="020B0604020202020204" pitchFamily="34" charset="0"/>
                <a:ea typeface="ＭＳ Ｐゴシック" pitchFamily="-109" charset="-128"/>
                <a:cs typeface="Arial" panose="020B0604020202020204" pitchFamily="34" charset="0"/>
              </a:rPr>
              <a:t>conferences</a:t>
            </a:r>
            <a:r>
              <a:rPr lang="es-ES" sz="1600" i="1" dirty="0" smtClean="0">
                <a:solidFill>
                  <a:schemeClr val="accent2">
                    <a:lumMod val="60000"/>
                    <a:lumOff val="40000"/>
                  </a:schemeClr>
                </a:solidFill>
                <a:latin typeface="Arial" panose="020B0604020202020204" pitchFamily="34" charset="0"/>
                <a:ea typeface="ＭＳ Ｐゴシック" pitchFamily="-109" charset="-128"/>
                <a:cs typeface="Arial" panose="020B0604020202020204" pitchFamily="34" charset="0"/>
              </a:rPr>
              <a:t>-</a:t>
            </a:r>
            <a:r>
              <a:rPr lang="es-ES" sz="1600" i="1" dirty="0">
                <a:solidFill>
                  <a:schemeClr val="accent2">
                    <a:lumMod val="60000"/>
                    <a:lumOff val="40000"/>
                  </a:schemeClr>
                </a:solidFill>
                <a:latin typeface="Arial" panose="020B0604020202020204" pitchFamily="34" charset="0"/>
                <a:ea typeface="ＭＳ Ｐゴシック" pitchFamily="-109" charset="-128"/>
                <a:cs typeface="Arial" panose="020B0604020202020204" pitchFamily="34" charset="0"/>
              </a:rPr>
              <a:t>) </a:t>
            </a:r>
          </a:p>
          <a:p>
            <a:pPr algn="l">
              <a:defRPr/>
            </a:pPr>
            <a:endParaRPr lang="es-ES" sz="2200" b="1" dirty="0" smtClean="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endParaRPr>
          </a:p>
          <a:p>
            <a:pPr algn="l">
              <a:defRPr/>
            </a:pPr>
            <a:r>
              <a:rPr lang="es-ES" sz="2200" b="1" dirty="0" smtClean="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To be </a:t>
            </a:r>
            <a:r>
              <a:rPr lang="es-ES" sz="2200" b="1" dirty="0" err="1" smtClean="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published</a:t>
            </a:r>
            <a:r>
              <a:rPr lang="es-ES" sz="2200" b="1" dirty="0" smtClean="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a:t>
            </a:r>
          </a:p>
          <a:p>
            <a:pPr marL="800100" lvl="1" indent="-342900" algn="l">
              <a:buFont typeface="Wingdings" panose="05000000000000000000" pitchFamily="2" charset="2"/>
              <a:buChar char="q"/>
              <a:defRPr/>
            </a:pPr>
            <a:r>
              <a:rPr lang="es-ES" sz="2000" b="1" dirty="0" err="1" smtClean="0">
                <a:solidFill>
                  <a:schemeClr val="tx1">
                    <a:lumMod val="65000"/>
                    <a:lumOff val="35000"/>
                  </a:schemeClr>
                </a:solidFill>
                <a:latin typeface="Arial" panose="020B0604020202020204" pitchFamily="34" charset="0"/>
                <a:ea typeface="ＭＳ Ｐゴシック" pitchFamily="-109" charset="-128"/>
                <a:cs typeface="Arial" panose="020B0604020202020204" pitchFamily="34" charset="0"/>
              </a:rPr>
              <a:t>Undergraduate</a:t>
            </a:r>
            <a:r>
              <a:rPr lang="es-ES" sz="2000" b="1" dirty="0" smtClean="0">
                <a:solidFill>
                  <a:schemeClr val="tx1">
                    <a:lumMod val="65000"/>
                    <a:lumOff val="35000"/>
                  </a:schemeClr>
                </a:solidFill>
                <a:latin typeface="Arial" panose="020B0604020202020204" pitchFamily="34" charset="0"/>
                <a:ea typeface="ＭＳ Ｐゴシック" pitchFamily="-109" charset="-128"/>
                <a:cs typeface="Arial" panose="020B0604020202020204" pitchFamily="34" charset="0"/>
              </a:rPr>
              <a:t> </a:t>
            </a:r>
            <a:r>
              <a:rPr lang="es-ES" sz="2000" b="1" dirty="0" err="1" smtClean="0">
                <a:solidFill>
                  <a:schemeClr val="tx1">
                    <a:lumMod val="65000"/>
                    <a:lumOff val="35000"/>
                  </a:schemeClr>
                </a:solidFill>
                <a:latin typeface="Arial" panose="020B0604020202020204" pitchFamily="34" charset="0"/>
                <a:ea typeface="ＭＳ Ｐゴシック" pitchFamily="-109" charset="-128"/>
                <a:cs typeface="Arial" panose="020B0604020202020204" pitchFamily="34" charset="0"/>
              </a:rPr>
              <a:t>Students</a:t>
            </a:r>
            <a:endParaRPr lang="es-ES" sz="2000" b="1" dirty="0" smtClean="0">
              <a:solidFill>
                <a:schemeClr val="tx1">
                  <a:lumMod val="65000"/>
                  <a:lumOff val="35000"/>
                </a:schemeClr>
              </a:solidFill>
              <a:latin typeface="Arial" panose="020B0604020202020204" pitchFamily="34" charset="0"/>
              <a:ea typeface="ＭＳ Ｐゴシック" pitchFamily="-109" charset="-128"/>
              <a:cs typeface="Arial" panose="020B0604020202020204" pitchFamily="34" charset="0"/>
            </a:endParaRPr>
          </a:p>
          <a:p>
            <a:pPr marL="800100" lvl="1" indent="-342900" algn="l">
              <a:buFont typeface="Wingdings" panose="05000000000000000000" pitchFamily="2" charset="2"/>
              <a:buChar char="q"/>
              <a:defRPr/>
            </a:pPr>
            <a:r>
              <a:rPr lang="es-ES" sz="2000" b="1" dirty="0" smtClean="0">
                <a:solidFill>
                  <a:schemeClr val="tx1">
                    <a:lumMod val="65000"/>
                    <a:lumOff val="35000"/>
                  </a:schemeClr>
                </a:solidFill>
                <a:latin typeface="Arial" panose="020B0604020202020204" pitchFamily="34" charset="0"/>
                <a:ea typeface="ＭＳ Ｐゴシック" pitchFamily="-109" charset="-128"/>
                <a:cs typeface="Arial" panose="020B0604020202020204" pitchFamily="34" charset="0"/>
              </a:rPr>
              <a:t>Master </a:t>
            </a:r>
            <a:r>
              <a:rPr lang="es-ES" sz="2000" b="1" dirty="0" err="1" smtClean="0">
                <a:solidFill>
                  <a:schemeClr val="tx1">
                    <a:lumMod val="65000"/>
                    <a:lumOff val="35000"/>
                  </a:schemeClr>
                </a:solidFill>
                <a:latin typeface="Arial" panose="020B0604020202020204" pitchFamily="34" charset="0"/>
                <a:ea typeface="ＭＳ Ｐゴシック" pitchFamily="-109" charset="-128"/>
                <a:cs typeface="Arial" panose="020B0604020202020204" pitchFamily="34" charset="0"/>
              </a:rPr>
              <a:t>Students</a:t>
            </a:r>
            <a:endParaRPr lang="es-ES" sz="2000" b="1" dirty="0" smtClean="0">
              <a:solidFill>
                <a:schemeClr val="tx1">
                  <a:lumMod val="65000"/>
                  <a:lumOff val="35000"/>
                </a:schemeClr>
              </a:solidFill>
              <a:latin typeface="Arial" panose="020B0604020202020204" pitchFamily="34" charset="0"/>
              <a:ea typeface="ＭＳ Ｐゴシック" pitchFamily="-109" charset="-128"/>
              <a:cs typeface="Arial" panose="020B0604020202020204" pitchFamily="34" charset="0"/>
            </a:endParaRPr>
          </a:p>
          <a:p>
            <a:pPr>
              <a:defRPr/>
            </a:pPr>
            <a:endParaRPr lang="es-ES" sz="1700" dirty="0"/>
          </a:p>
        </p:txBody>
      </p:sp>
      <p:sp>
        <p:nvSpPr>
          <p:cNvPr id="4" name="1 Título"/>
          <p:cNvSpPr txBox="1">
            <a:spLocks/>
          </p:cNvSpPr>
          <p:nvPr/>
        </p:nvSpPr>
        <p:spPr bwMode="auto">
          <a:xfrm>
            <a:off x="0" y="861473"/>
            <a:ext cx="12192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s-ES" sz="2600" dirty="0">
                <a:solidFill>
                  <a:schemeClr val="tx1">
                    <a:lumMod val="65000"/>
                    <a:lumOff val="35000"/>
                  </a:schemeClr>
                </a:solidFill>
                <a:latin typeface="Arial Rounded MT Bold" panose="020F0704030504030204" pitchFamily="34" charset="0"/>
              </a:rPr>
              <a:t>A4U Erasmus+ </a:t>
            </a:r>
            <a:r>
              <a:rPr lang="es-ES" sz="2600" dirty="0" err="1">
                <a:solidFill>
                  <a:schemeClr val="tx1">
                    <a:lumMod val="65000"/>
                    <a:lumOff val="35000"/>
                  </a:schemeClr>
                </a:solidFill>
                <a:latin typeface="Arial Rounded MT Bold" panose="020F0704030504030204" pitchFamily="34" charset="0"/>
              </a:rPr>
              <a:t>Call</a:t>
            </a:r>
            <a:endParaRPr lang="es-ES" sz="2600" dirty="0">
              <a:solidFill>
                <a:schemeClr val="tx1">
                  <a:lumMod val="65000"/>
                  <a:lumOff val="35000"/>
                </a:schemeClr>
              </a:solidFill>
              <a:latin typeface="Arial Rounded MT Bold" panose="020F0704030504030204" pitchFamily="34" charset="0"/>
            </a:endParaRPr>
          </a:p>
        </p:txBody>
      </p:sp>
      <p:pic>
        <p:nvPicPr>
          <p:cNvPr id="61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7413" y="3908371"/>
            <a:ext cx="200977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4172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Título"/>
          <p:cNvSpPr txBox="1">
            <a:spLocks/>
          </p:cNvSpPr>
          <p:nvPr/>
        </p:nvSpPr>
        <p:spPr bwMode="auto">
          <a:xfrm>
            <a:off x="2281186" y="852968"/>
            <a:ext cx="7415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s-ES" sz="2600" dirty="0">
                <a:solidFill>
                  <a:prstClr val="black">
                    <a:lumMod val="65000"/>
                    <a:lumOff val="35000"/>
                  </a:prstClr>
                </a:solidFill>
                <a:latin typeface="Arial Rounded MT Bold" panose="020F0704030504030204" pitchFamily="34" charset="0"/>
              </a:rPr>
              <a:t>A4U International </a:t>
            </a:r>
            <a:r>
              <a:rPr lang="es-ES" sz="2600" dirty="0" err="1">
                <a:solidFill>
                  <a:prstClr val="black">
                    <a:lumMod val="65000"/>
                    <a:lumOff val="35000"/>
                  </a:prstClr>
                </a:solidFill>
                <a:latin typeface="Arial Rounded MT Bold" panose="020F0704030504030204" pitchFamily="34" charset="0"/>
              </a:rPr>
              <a:t>Call</a:t>
            </a:r>
            <a:endParaRPr lang="es-ES" sz="2600" dirty="0">
              <a:solidFill>
                <a:prstClr val="black">
                  <a:lumMod val="65000"/>
                  <a:lumOff val="35000"/>
                </a:prstClr>
              </a:solidFill>
              <a:latin typeface="Arial Rounded MT Bold" panose="020F0704030504030204"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614544846"/>
              </p:ext>
            </p:extLst>
          </p:nvPr>
        </p:nvGraphicFramePr>
        <p:xfrm>
          <a:off x="2281186" y="2993198"/>
          <a:ext cx="7560837" cy="2067632"/>
        </p:xfrm>
        <a:graphic>
          <a:graphicData uri="http://schemas.openxmlformats.org/drawingml/2006/table">
            <a:tbl>
              <a:tblPr/>
              <a:tblGrid>
                <a:gridCol w="1254936">
                  <a:extLst>
                    <a:ext uri="{9D8B030D-6E8A-4147-A177-3AD203B41FA5}">
                      <a16:colId xmlns:a16="http://schemas.microsoft.com/office/drawing/2014/main" xmlns="" val="20000"/>
                    </a:ext>
                  </a:extLst>
                </a:gridCol>
                <a:gridCol w="749216">
                  <a:extLst>
                    <a:ext uri="{9D8B030D-6E8A-4147-A177-3AD203B41FA5}">
                      <a16:colId xmlns:a16="http://schemas.microsoft.com/office/drawing/2014/main" xmlns="" val="20001"/>
                    </a:ext>
                  </a:extLst>
                </a:gridCol>
                <a:gridCol w="74922">
                  <a:extLst>
                    <a:ext uri="{9D8B030D-6E8A-4147-A177-3AD203B41FA5}">
                      <a16:colId xmlns:a16="http://schemas.microsoft.com/office/drawing/2014/main" xmlns="" val="20002"/>
                    </a:ext>
                  </a:extLst>
                </a:gridCol>
                <a:gridCol w="749216">
                  <a:extLst>
                    <a:ext uri="{9D8B030D-6E8A-4147-A177-3AD203B41FA5}">
                      <a16:colId xmlns:a16="http://schemas.microsoft.com/office/drawing/2014/main" xmlns="" val="20003"/>
                    </a:ext>
                  </a:extLst>
                </a:gridCol>
                <a:gridCol w="46826">
                  <a:extLst>
                    <a:ext uri="{9D8B030D-6E8A-4147-A177-3AD203B41FA5}">
                      <a16:colId xmlns:a16="http://schemas.microsoft.com/office/drawing/2014/main" xmlns="" val="20004"/>
                    </a:ext>
                  </a:extLst>
                </a:gridCol>
                <a:gridCol w="749216">
                  <a:extLst>
                    <a:ext uri="{9D8B030D-6E8A-4147-A177-3AD203B41FA5}">
                      <a16:colId xmlns:a16="http://schemas.microsoft.com/office/drawing/2014/main" xmlns="" val="20005"/>
                    </a:ext>
                  </a:extLst>
                </a:gridCol>
                <a:gridCol w="46826">
                  <a:extLst>
                    <a:ext uri="{9D8B030D-6E8A-4147-A177-3AD203B41FA5}">
                      <a16:colId xmlns:a16="http://schemas.microsoft.com/office/drawing/2014/main" xmlns="" val="20006"/>
                    </a:ext>
                  </a:extLst>
                </a:gridCol>
                <a:gridCol w="749216">
                  <a:extLst>
                    <a:ext uri="{9D8B030D-6E8A-4147-A177-3AD203B41FA5}">
                      <a16:colId xmlns:a16="http://schemas.microsoft.com/office/drawing/2014/main" xmlns="" val="20007"/>
                    </a:ext>
                  </a:extLst>
                </a:gridCol>
                <a:gridCol w="56191">
                  <a:extLst>
                    <a:ext uri="{9D8B030D-6E8A-4147-A177-3AD203B41FA5}">
                      <a16:colId xmlns:a16="http://schemas.microsoft.com/office/drawing/2014/main" xmlns="" val="20008"/>
                    </a:ext>
                  </a:extLst>
                </a:gridCol>
                <a:gridCol w="749216">
                  <a:extLst>
                    <a:ext uri="{9D8B030D-6E8A-4147-A177-3AD203B41FA5}">
                      <a16:colId xmlns:a16="http://schemas.microsoft.com/office/drawing/2014/main" xmlns="" val="20009"/>
                    </a:ext>
                  </a:extLst>
                </a:gridCol>
                <a:gridCol w="87408">
                  <a:extLst>
                    <a:ext uri="{9D8B030D-6E8A-4147-A177-3AD203B41FA5}">
                      <a16:colId xmlns:a16="http://schemas.microsoft.com/office/drawing/2014/main" xmlns="" val="20010"/>
                    </a:ext>
                  </a:extLst>
                </a:gridCol>
                <a:gridCol w="749216">
                  <a:extLst>
                    <a:ext uri="{9D8B030D-6E8A-4147-A177-3AD203B41FA5}">
                      <a16:colId xmlns:a16="http://schemas.microsoft.com/office/drawing/2014/main" xmlns="" val="20011"/>
                    </a:ext>
                  </a:extLst>
                </a:gridCol>
                <a:gridCol w="749216">
                  <a:extLst>
                    <a:ext uri="{9D8B030D-6E8A-4147-A177-3AD203B41FA5}">
                      <a16:colId xmlns:a16="http://schemas.microsoft.com/office/drawing/2014/main" xmlns="" val="20012"/>
                    </a:ext>
                  </a:extLst>
                </a:gridCol>
                <a:gridCol w="749216">
                  <a:extLst>
                    <a:ext uri="{9D8B030D-6E8A-4147-A177-3AD203B41FA5}">
                      <a16:colId xmlns:a16="http://schemas.microsoft.com/office/drawing/2014/main" xmlns="" val="20013"/>
                    </a:ext>
                  </a:extLst>
                </a:gridCol>
              </a:tblGrid>
              <a:tr h="540515">
                <a:tc rowSpan="3" gridSpan="2">
                  <a:txBody>
                    <a:bodyPr/>
                    <a:lstStyle/>
                    <a:p>
                      <a:pPr algn="ctr" fontAlgn="ctr"/>
                      <a:r>
                        <a:rPr lang="es-ES" sz="1400" b="1" i="0" u="none" strike="noStrike" dirty="0">
                          <a:solidFill>
                            <a:srgbClr val="FFFFFF"/>
                          </a:solidFill>
                          <a:latin typeface="Calibri"/>
                        </a:rPr>
                        <a:t>COUNTRY</a:t>
                      </a:r>
                    </a:p>
                  </a:txBody>
                  <a:tcPr marL="0" marR="0" marT="0" marB="0" anchor="ctr">
                    <a:lnL>
                      <a:noFill/>
                    </a:lnL>
                    <a:lnR>
                      <a:noFill/>
                    </a:lnR>
                    <a:lnT>
                      <a:noFill/>
                    </a:lnT>
                    <a:lnB>
                      <a:noFill/>
                    </a:lnB>
                    <a:solidFill>
                      <a:schemeClr val="tx2">
                        <a:lumMod val="60000"/>
                        <a:lumOff val="40000"/>
                      </a:schemeClr>
                    </a:solidFill>
                  </a:tcPr>
                </a:tc>
                <a:tc rowSpan="3" hMerge="1">
                  <a:txBody>
                    <a:bodyPr/>
                    <a:lstStyle/>
                    <a:p>
                      <a:endParaRPr lang="es-ES"/>
                    </a:p>
                  </a:txBody>
                  <a:tcPr/>
                </a:tc>
                <a:tc>
                  <a:txBody>
                    <a:bodyPr/>
                    <a:lstStyle/>
                    <a:p>
                      <a:pPr algn="ctr" fontAlgn="ctr"/>
                      <a:endParaRPr lang="es-ES" sz="1100" b="1" i="0" u="none" strike="noStrike">
                        <a:solidFill>
                          <a:srgbClr val="FFFFFF"/>
                        </a:solidFill>
                        <a:latin typeface="Calibri"/>
                      </a:endParaRPr>
                    </a:p>
                  </a:txBody>
                  <a:tcPr marL="0" marR="0" marT="0" marB="0" anchor="ctr">
                    <a:lnL>
                      <a:noFill/>
                    </a:lnL>
                    <a:lnR>
                      <a:noFill/>
                    </a:lnR>
                    <a:lnT>
                      <a:noFill/>
                    </a:lnT>
                    <a:lnB>
                      <a:noFill/>
                    </a:lnB>
                  </a:tcPr>
                </a:tc>
                <a:tc gridSpan="7">
                  <a:txBody>
                    <a:bodyPr/>
                    <a:lstStyle/>
                    <a:p>
                      <a:pPr algn="ctr" fontAlgn="ctr"/>
                      <a:r>
                        <a:rPr lang="es-ES" sz="1400" b="1" i="0" u="none" strike="noStrike" dirty="0">
                          <a:solidFill>
                            <a:srgbClr val="FFFFFF"/>
                          </a:solidFill>
                          <a:latin typeface="Calibri"/>
                        </a:rPr>
                        <a:t>MOBILITIES</a:t>
                      </a:r>
                    </a:p>
                  </a:txBody>
                  <a:tcPr marL="0" marR="0" marT="0" marB="0" anchor="ctr">
                    <a:lnL>
                      <a:noFill/>
                    </a:lnL>
                    <a:lnR>
                      <a:noFill/>
                    </a:lnR>
                    <a:lnT>
                      <a:noFill/>
                    </a:lnT>
                    <a:lnB>
                      <a:noFill/>
                    </a:lnB>
                    <a:solidFill>
                      <a:schemeClr val="accent1">
                        <a:lumMod val="60000"/>
                        <a:lumOff val="4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ctr"/>
                      <a:endParaRPr lang="es-ES" sz="1100" b="1" i="0" u="none" strike="noStrike">
                        <a:solidFill>
                          <a:srgbClr val="FFFFFF"/>
                        </a:solidFill>
                        <a:latin typeface="Calibri"/>
                      </a:endParaRPr>
                    </a:p>
                  </a:txBody>
                  <a:tcPr marL="0" marR="0" marT="0" marB="0" anchor="ctr">
                    <a:lnL>
                      <a:noFill/>
                    </a:lnL>
                    <a:lnR>
                      <a:noFill/>
                    </a:lnR>
                    <a:lnT>
                      <a:noFill/>
                    </a:lnT>
                    <a:lnB>
                      <a:noFill/>
                    </a:lnB>
                  </a:tcPr>
                </a:tc>
                <a:tc rowSpan="3" gridSpan="3">
                  <a:txBody>
                    <a:bodyPr/>
                    <a:lstStyle/>
                    <a:p>
                      <a:pPr algn="ctr" fontAlgn="ctr"/>
                      <a:r>
                        <a:rPr lang="es-ES" sz="1400" b="1" i="0" u="none" strike="noStrike" dirty="0">
                          <a:solidFill>
                            <a:srgbClr val="FFFFFF"/>
                          </a:solidFill>
                          <a:latin typeface="Calibri"/>
                        </a:rPr>
                        <a:t>TOTAL</a:t>
                      </a:r>
                    </a:p>
                  </a:txBody>
                  <a:tcPr marL="0" marR="0" marT="0" marB="0" anchor="ctr">
                    <a:lnL>
                      <a:noFill/>
                    </a:lnL>
                    <a:lnR>
                      <a:noFill/>
                    </a:lnR>
                    <a:lnT>
                      <a:noFill/>
                    </a:lnT>
                    <a:lnB>
                      <a:noFill/>
                    </a:lnB>
                    <a:solidFill>
                      <a:schemeClr val="accent1">
                        <a:lumMod val="75000"/>
                      </a:schemeClr>
                    </a:solidFill>
                  </a:tcPr>
                </a:tc>
                <a:tc rowSpan="3" hMerge="1">
                  <a:txBody>
                    <a:bodyPr/>
                    <a:lstStyle/>
                    <a:p>
                      <a:endParaRPr lang="es-ES"/>
                    </a:p>
                  </a:txBody>
                  <a:tcPr/>
                </a:tc>
                <a:tc rowSpan="3" hMerge="1">
                  <a:txBody>
                    <a:bodyPr/>
                    <a:lstStyle/>
                    <a:p>
                      <a:endParaRPr lang="es-ES"/>
                    </a:p>
                  </a:txBody>
                  <a:tcPr/>
                </a:tc>
                <a:extLst>
                  <a:ext uri="{0D108BD9-81ED-4DB2-BD59-A6C34878D82A}">
                    <a16:rowId xmlns:a16="http://schemas.microsoft.com/office/drawing/2014/main" xmlns="" val="10000"/>
                  </a:ext>
                </a:extLst>
              </a:tr>
              <a:tr h="35549">
                <a:tc gridSpan="2" vMerge="1">
                  <a:txBody>
                    <a:bodyPr/>
                    <a:lstStyle/>
                    <a:p>
                      <a:endParaRPr lang="es-ES"/>
                    </a:p>
                  </a:txBody>
                  <a:tcPr/>
                </a:tc>
                <a:tc hMerge="1" vMerge="1">
                  <a:txBody>
                    <a:bodyPr/>
                    <a:lstStyle/>
                    <a:p>
                      <a:endParaRPr lang="es-ES"/>
                    </a:p>
                  </a:txBody>
                  <a:tcPr/>
                </a:tc>
                <a:tc>
                  <a:txBody>
                    <a:bodyPr/>
                    <a:lstStyle/>
                    <a:p>
                      <a:pPr algn="ctr" fontAlgn="ctr"/>
                      <a:endParaRPr lang="es-ES" sz="1100" b="1" i="0" u="none" strike="noStrike">
                        <a:solidFill>
                          <a:srgbClr val="FFFFFF"/>
                        </a:solidFill>
                        <a:latin typeface="Calibri"/>
                      </a:endParaRPr>
                    </a:p>
                  </a:txBody>
                  <a:tcPr marL="0" marR="0" marT="0" marB="0" anchor="ctr">
                    <a:lnL>
                      <a:noFill/>
                    </a:lnL>
                    <a:lnR>
                      <a:noFill/>
                    </a:lnR>
                    <a:lnT>
                      <a:noFill/>
                    </a:lnT>
                    <a:lnB>
                      <a:noFill/>
                    </a:lnB>
                  </a:tcPr>
                </a:tc>
                <a:tc>
                  <a:txBody>
                    <a:bodyPr/>
                    <a:lstStyle/>
                    <a:p>
                      <a:pPr algn="ctr" fontAlgn="ctr"/>
                      <a:endParaRPr lang="es-ES" sz="1100" b="1" i="0" u="none" strike="noStrike" dirty="0">
                        <a:solidFill>
                          <a:srgbClr val="FFFFFF"/>
                        </a:solidFill>
                        <a:latin typeface="Calibri"/>
                      </a:endParaRPr>
                    </a:p>
                  </a:txBody>
                  <a:tcPr marL="0" marR="0" marT="0" marB="0" anchor="ctr">
                    <a:lnL>
                      <a:noFill/>
                    </a:lnL>
                    <a:lnR>
                      <a:noFill/>
                    </a:lnR>
                    <a:lnT>
                      <a:noFill/>
                    </a:lnT>
                    <a:lnB>
                      <a:noFill/>
                    </a:lnB>
                  </a:tcPr>
                </a:tc>
                <a:tc>
                  <a:txBody>
                    <a:bodyPr/>
                    <a:lstStyle/>
                    <a:p>
                      <a:pPr algn="ctr" fontAlgn="ctr"/>
                      <a:endParaRPr lang="es-ES" sz="1100" b="1" i="0" u="none" strike="noStrike" dirty="0">
                        <a:solidFill>
                          <a:srgbClr val="FFFFFF"/>
                        </a:solidFill>
                        <a:latin typeface="Calibri"/>
                      </a:endParaRPr>
                    </a:p>
                  </a:txBody>
                  <a:tcPr marL="0" marR="0" marT="0" marB="0" anchor="ctr">
                    <a:lnL>
                      <a:noFill/>
                    </a:lnL>
                    <a:lnR>
                      <a:noFill/>
                    </a:lnR>
                    <a:lnT>
                      <a:noFill/>
                    </a:lnT>
                    <a:lnB>
                      <a:noFill/>
                    </a:lnB>
                  </a:tcPr>
                </a:tc>
                <a:tc>
                  <a:txBody>
                    <a:bodyPr/>
                    <a:lstStyle/>
                    <a:p>
                      <a:pPr algn="ctr" fontAlgn="ctr"/>
                      <a:endParaRPr lang="es-ES" sz="1100" b="1" i="0" u="none" strike="noStrike" dirty="0">
                        <a:solidFill>
                          <a:srgbClr val="FFFFFF"/>
                        </a:solidFill>
                        <a:latin typeface="Calibri"/>
                      </a:endParaRPr>
                    </a:p>
                  </a:txBody>
                  <a:tcPr marL="0" marR="0" marT="0" marB="0" anchor="ctr">
                    <a:lnL>
                      <a:noFill/>
                    </a:lnL>
                    <a:lnR>
                      <a:noFill/>
                    </a:lnR>
                    <a:lnT>
                      <a:noFill/>
                    </a:lnT>
                    <a:lnB>
                      <a:noFill/>
                    </a:lnB>
                  </a:tcPr>
                </a:tc>
                <a:tc>
                  <a:txBody>
                    <a:bodyPr/>
                    <a:lstStyle/>
                    <a:p>
                      <a:pPr algn="ctr" fontAlgn="ctr"/>
                      <a:endParaRPr lang="es-ES" sz="1100" b="1" i="0" u="none" strike="noStrike">
                        <a:solidFill>
                          <a:srgbClr val="FFFFFF"/>
                        </a:solidFill>
                        <a:latin typeface="Calibri"/>
                      </a:endParaRPr>
                    </a:p>
                  </a:txBody>
                  <a:tcPr marL="0" marR="0" marT="0" marB="0" anchor="ctr">
                    <a:lnL>
                      <a:noFill/>
                    </a:lnL>
                    <a:lnR>
                      <a:noFill/>
                    </a:lnR>
                    <a:lnT>
                      <a:noFill/>
                    </a:lnT>
                    <a:lnB>
                      <a:noFill/>
                    </a:lnB>
                  </a:tcPr>
                </a:tc>
                <a:tc>
                  <a:txBody>
                    <a:bodyPr/>
                    <a:lstStyle/>
                    <a:p>
                      <a:pPr algn="ctr" fontAlgn="ctr"/>
                      <a:endParaRPr lang="es-ES" sz="1100" b="1" i="0" u="none" strike="noStrike" dirty="0">
                        <a:solidFill>
                          <a:srgbClr val="FFFFFF"/>
                        </a:solidFill>
                        <a:latin typeface="Calibri"/>
                      </a:endParaRPr>
                    </a:p>
                  </a:txBody>
                  <a:tcPr marL="0" marR="0" marT="0" marB="0" anchor="ctr">
                    <a:lnL>
                      <a:noFill/>
                    </a:lnL>
                    <a:lnR>
                      <a:noFill/>
                    </a:lnR>
                    <a:lnT>
                      <a:noFill/>
                    </a:lnT>
                    <a:lnB>
                      <a:noFill/>
                    </a:lnB>
                  </a:tcPr>
                </a:tc>
                <a:tc>
                  <a:txBody>
                    <a:bodyPr/>
                    <a:lstStyle/>
                    <a:p>
                      <a:pPr algn="ctr" fontAlgn="ctr"/>
                      <a:endParaRPr lang="es-ES" sz="1100" b="1" i="0" u="none" strike="noStrike" dirty="0">
                        <a:solidFill>
                          <a:srgbClr val="FFFFFF"/>
                        </a:solidFill>
                        <a:latin typeface="Calibri"/>
                      </a:endParaRPr>
                    </a:p>
                  </a:txBody>
                  <a:tcPr marL="0" marR="0" marT="0" marB="0" anchor="ctr">
                    <a:lnL>
                      <a:noFill/>
                    </a:lnL>
                    <a:lnR>
                      <a:noFill/>
                    </a:lnR>
                    <a:lnT>
                      <a:noFill/>
                    </a:lnT>
                    <a:lnB>
                      <a:noFill/>
                    </a:lnB>
                  </a:tcPr>
                </a:tc>
                <a:tc>
                  <a:txBody>
                    <a:bodyPr/>
                    <a:lstStyle/>
                    <a:p>
                      <a:pPr algn="ctr" fontAlgn="ctr"/>
                      <a:endParaRPr lang="es-ES" sz="1100" b="1" i="0" u="none" strike="noStrike" dirty="0">
                        <a:solidFill>
                          <a:srgbClr val="FFFFFF"/>
                        </a:solidFill>
                        <a:latin typeface="Calibri"/>
                      </a:endParaRPr>
                    </a:p>
                  </a:txBody>
                  <a:tcPr marL="0" marR="0" marT="0" marB="0" anchor="ctr">
                    <a:lnL>
                      <a:noFill/>
                    </a:lnL>
                    <a:lnR>
                      <a:noFill/>
                    </a:lnR>
                    <a:lnT>
                      <a:noFill/>
                    </a:lnT>
                    <a:lnB>
                      <a:noFill/>
                    </a:lnB>
                  </a:tcPr>
                </a:tc>
                <a:tc>
                  <a:txBody>
                    <a:bodyPr/>
                    <a:lstStyle/>
                    <a:p>
                      <a:pPr algn="ctr" fontAlgn="ctr"/>
                      <a:endParaRPr lang="es-ES" sz="1100" b="1" i="0" u="none" strike="noStrike">
                        <a:solidFill>
                          <a:srgbClr val="FFFFFF"/>
                        </a:solidFill>
                        <a:latin typeface="Calibri"/>
                      </a:endParaRPr>
                    </a:p>
                  </a:txBody>
                  <a:tcPr marL="0" marR="0" marT="0" marB="0" anchor="ctr">
                    <a:lnL>
                      <a:noFill/>
                    </a:lnL>
                    <a:lnR>
                      <a:noFill/>
                    </a:lnR>
                    <a:lnT>
                      <a:noFill/>
                    </a:lnT>
                    <a:lnB>
                      <a:noFill/>
                    </a:lnB>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xmlns="" val="10001"/>
                  </a:ext>
                </a:extLst>
              </a:tr>
              <a:tr h="540515">
                <a:tc gridSpan="2" vMerge="1">
                  <a:txBody>
                    <a:bodyPr/>
                    <a:lstStyle/>
                    <a:p>
                      <a:endParaRPr lang="es-ES"/>
                    </a:p>
                  </a:txBody>
                  <a:tcPr/>
                </a:tc>
                <a:tc hMerge="1" vMerge="1">
                  <a:txBody>
                    <a:bodyPr/>
                    <a:lstStyle/>
                    <a:p>
                      <a:endParaRPr lang="es-ES"/>
                    </a:p>
                  </a:txBody>
                  <a:tcPr/>
                </a:tc>
                <a:tc>
                  <a:txBody>
                    <a:bodyPr/>
                    <a:lstStyle/>
                    <a:p>
                      <a:pPr algn="ctr" fontAlgn="ctr"/>
                      <a:endParaRPr lang="es-ES" sz="1100" b="1" i="0" u="none" strike="noStrike">
                        <a:solidFill>
                          <a:srgbClr val="FFFFFF"/>
                        </a:solidFill>
                        <a:latin typeface="Calibri"/>
                      </a:endParaRPr>
                    </a:p>
                  </a:txBody>
                  <a:tcPr marL="0" marR="0" marT="0" marB="0" anchor="ctr">
                    <a:lnL>
                      <a:noFill/>
                    </a:lnL>
                    <a:lnR>
                      <a:noFill/>
                    </a:lnR>
                    <a:lnT>
                      <a:noFill/>
                    </a:lnT>
                    <a:lnB>
                      <a:noFill/>
                    </a:lnB>
                  </a:tcPr>
                </a:tc>
                <a:tc>
                  <a:txBody>
                    <a:bodyPr/>
                    <a:lstStyle/>
                    <a:p>
                      <a:pPr algn="ctr" fontAlgn="t"/>
                      <a:endParaRPr lang="es-ES" sz="1200" b="1" i="0" u="none" strike="noStrike" dirty="0">
                        <a:solidFill>
                          <a:srgbClr val="000000"/>
                        </a:solidFill>
                        <a:latin typeface="Calibri"/>
                      </a:endParaRPr>
                    </a:p>
                    <a:p>
                      <a:pPr algn="ctr" fontAlgn="t"/>
                      <a:r>
                        <a:rPr lang="es-ES" sz="1200" b="1" i="0" u="none" strike="noStrike" dirty="0" err="1">
                          <a:solidFill>
                            <a:srgbClr val="000000"/>
                          </a:solidFill>
                          <a:latin typeface="Calibri"/>
                        </a:rPr>
                        <a:t>Bachelor</a:t>
                      </a:r>
                      <a:endParaRPr lang="es-ES" sz="1200" b="1" i="0" u="none" strike="noStrike" dirty="0">
                        <a:solidFill>
                          <a:srgbClr val="000000"/>
                        </a:solidFill>
                        <a:latin typeface="Calibri"/>
                      </a:endParaRPr>
                    </a:p>
                  </a:txBody>
                  <a:tcPr marL="0" marR="0" marT="0" marB="0">
                    <a:lnL>
                      <a:noFill/>
                    </a:lnL>
                    <a:lnR>
                      <a:noFill/>
                    </a:lnR>
                    <a:lnT>
                      <a:noFill/>
                    </a:lnT>
                    <a:lnB>
                      <a:noFill/>
                    </a:lnB>
                    <a:solidFill>
                      <a:schemeClr val="accent4">
                        <a:lumMod val="60000"/>
                        <a:lumOff val="40000"/>
                      </a:schemeClr>
                    </a:solidFill>
                  </a:tcPr>
                </a:tc>
                <a:tc>
                  <a:txBody>
                    <a:bodyPr/>
                    <a:lstStyle/>
                    <a:p>
                      <a:pPr algn="ctr" fontAlgn="t"/>
                      <a:endParaRPr lang="es-ES" sz="1200" b="1" i="0" u="none" strike="noStrike" dirty="0">
                        <a:solidFill>
                          <a:srgbClr val="000000"/>
                        </a:solidFill>
                        <a:latin typeface="Calibri"/>
                      </a:endParaRPr>
                    </a:p>
                  </a:txBody>
                  <a:tcPr marL="0" marR="0" marT="0" marB="0">
                    <a:lnL>
                      <a:noFill/>
                    </a:lnL>
                    <a:lnR>
                      <a:noFill/>
                    </a:lnR>
                    <a:lnT>
                      <a:noFill/>
                    </a:lnT>
                    <a:lnB>
                      <a:noFill/>
                    </a:lnB>
                  </a:tcPr>
                </a:tc>
                <a:tc>
                  <a:txBody>
                    <a:bodyPr/>
                    <a:lstStyle/>
                    <a:p>
                      <a:pPr algn="ctr" fontAlgn="t"/>
                      <a:endParaRPr lang="es-ES" sz="1200" b="1" i="0" u="none" strike="noStrike" dirty="0">
                        <a:solidFill>
                          <a:srgbClr val="000000"/>
                        </a:solidFill>
                        <a:latin typeface="Calibri"/>
                      </a:endParaRPr>
                    </a:p>
                    <a:p>
                      <a:pPr algn="ctr" fontAlgn="t"/>
                      <a:r>
                        <a:rPr lang="es-ES" sz="1200" b="1" i="0" u="none" strike="noStrike" dirty="0" err="1">
                          <a:solidFill>
                            <a:srgbClr val="000000"/>
                          </a:solidFill>
                          <a:latin typeface="Calibri"/>
                        </a:rPr>
                        <a:t>Master</a:t>
                      </a:r>
                      <a:endParaRPr lang="es-ES" sz="1200" b="1" i="0" u="none" strike="noStrike" dirty="0">
                        <a:solidFill>
                          <a:srgbClr val="000000"/>
                        </a:solidFill>
                        <a:latin typeface="Calibri"/>
                      </a:endParaRPr>
                    </a:p>
                  </a:txBody>
                  <a:tcPr marL="0" marR="0" marT="0" marB="0">
                    <a:lnL>
                      <a:noFill/>
                    </a:lnL>
                    <a:lnR>
                      <a:noFill/>
                    </a:lnR>
                    <a:lnT>
                      <a:noFill/>
                    </a:lnT>
                    <a:lnB>
                      <a:noFill/>
                    </a:lnB>
                    <a:solidFill>
                      <a:schemeClr val="accent4">
                        <a:lumMod val="60000"/>
                        <a:lumOff val="40000"/>
                      </a:schemeClr>
                    </a:solidFill>
                  </a:tcPr>
                </a:tc>
                <a:tc>
                  <a:txBody>
                    <a:bodyPr/>
                    <a:lstStyle/>
                    <a:p>
                      <a:pPr algn="ctr" fontAlgn="t"/>
                      <a:endParaRPr lang="es-ES" sz="1200" b="1" i="0" u="none" strike="noStrike" dirty="0">
                        <a:solidFill>
                          <a:srgbClr val="000000"/>
                        </a:solidFill>
                        <a:latin typeface="Calibri"/>
                      </a:endParaRPr>
                    </a:p>
                  </a:txBody>
                  <a:tcPr marL="0" marR="0" marT="0" marB="0">
                    <a:lnL>
                      <a:noFill/>
                    </a:lnL>
                    <a:lnR>
                      <a:noFill/>
                    </a:lnR>
                    <a:lnT>
                      <a:noFill/>
                    </a:lnT>
                    <a:lnB>
                      <a:noFill/>
                    </a:lnB>
                  </a:tcPr>
                </a:tc>
                <a:tc>
                  <a:txBody>
                    <a:bodyPr/>
                    <a:lstStyle/>
                    <a:p>
                      <a:pPr algn="ctr" fontAlgn="t"/>
                      <a:endParaRPr lang="es-ES" sz="1200" b="1" i="0" u="none" strike="noStrike" dirty="0">
                        <a:solidFill>
                          <a:srgbClr val="000000"/>
                        </a:solidFill>
                        <a:latin typeface="Calibri"/>
                      </a:endParaRPr>
                    </a:p>
                    <a:p>
                      <a:pPr algn="ctr" fontAlgn="t"/>
                      <a:r>
                        <a:rPr lang="es-ES" sz="1200" b="1" i="0" u="none" strike="noStrike" dirty="0" smtClean="0">
                          <a:solidFill>
                            <a:srgbClr val="000000"/>
                          </a:solidFill>
                          <a:latin typeface="Calibri"/>
                        </a:rPr>
                        <a:t>PhD</a:t>
                      </a:r>
                      <a:endParaRPr lang="es-ES" sz="1200" b="1" i="0" u="none" strike="noStrike" dirty="0">
                        <a:solidFill>
                          <a:srgbClr val="000000"/>
                        </a:solidFill>
                        <a:latin typeface="Calibri"/>
                      </a:endParaRPr>
                    </a:p>
                  </a:txBody>
                  <a:tcPr marL="0" marR="0" marT="0" marB="0">
                    <a:lnL>
                      <a:noFill/>
                    </a:lnL>
                    <a:lnR>
                      <a:noFill/>
                    </a:lnR>
                    <a:lnT>
                      <a:noFill/>
                    </a:lnT>
                    <a:lnB>
                      <a:noFill/>
                    </a:lnB>
                    <a:solidFill>
                      <a:schemeClr val="accent4">
                        <a:lumMod val="60000"/>
                        <a:lumOff val="40000"/>
                      </a:schemeClr>
                    </a:solidFill>
                  </a:tcPr>
                </a:tc>
                <a:tc>
                  <a:txBody>
                    <a:bodyPr/>
                    <a:lstStyle/>
                    <a:p>
                      <a:pPr algn="ctr" fontAlgn="t"/>
                      <a:endParaRPr lang="es-ES" sz="1200" b="1" i="0" u="none" strike="noStrike" dirty="0">
                        <a:solidFill>
                          <a:srgbClr val="000000"/>
                        </a:solidFill>
                        <a:latin typeface="Calibri"/>
                      </a:endParaRPr>
                    </a:p>
                  </a:txBody>
                  <a:tcPr marL="0" marR="0" marT="0" marB="0">
                    <a:lnL>
                      <a:noFill/>
                    </a:lnL>
                    <a:lnR>
                      <a:noFill/>
                    </a:lnR>
                    <a:lnT>
                      <a:noFill/>
                    </a:lnT>
                    <a:lnB>
                      <a:noFill/>
                    </a:lnB>
                  </a:tcPr>
                </a:tc>
                <a:tc>
                  <a:txBody>
                    <a:bodyPr/>
                    <a:lstStyle/>
                    <a:p>
                      <a:pPr algn="ctr" fontAlgn="t"/>
                      <a:endParaRPr lang="es-ES" sz="1200" b="1" i="0" u="none" strike="noStrike" dirty="0">
                        <a:solidFill>
                          <a:srgbClr val="000000"/>
                        </a:solidFill>
                        <a:latin typeface="Calibri"/>
                      </a:endParaRPr>
                    </a:p>
                    <a:p>
                      <a:pPr algn="ctr" fontAlgn="t"/>
                      <a:r>
                        <a:rPr lang="es-ES" sz="1200" b="1" i="0" u="none" strike="noStrike" dirty="0" err="1">
                          <a:solidFill>
                            <a:srgbClr val="000000"/>
                          </a:solidFill>
                          <a:latin typeface="Calibri"/>
                        </a:rPr>
                        <a:t>Faculty</a:t>
                      </a:r>
                      <a:endParaRPr lang="es-ES" sz="1200" b="1" i="0" u="none" strike="noStrike" dirty="0">
                        <a:solidFill>
                          <a:srgbClr val="000000"/>
                        </a:solidFill>
                        <a:latin typeface="Calibri"/>
                      </a:endParaRPr>
                    </a:p>
                  </a:txBody>
                  <a:tcPr marL="0" marR="0" marT="0" marB="0">
                    <a:lnL>
                      <a:noFill/>
                    </a:lnL>
                    <a:lnR>
                      <a:noFill/>
                    </a:lnR>
                    <a:lnT>
                      <a:noFill/>
                    </a:lnT>
                    <a:lnB>
                      <a:noFill/>
                    </a:lnB>
                    <a:solidFill>
                      <a:schemeClr val="accent4">
                        <a:lumMod val="60000"/>
                        <a:lumOff val="40000"/>
                      </a:schemeClr>
                    </a:solidFill>
                  </a:tcPr>
                </a:tc>
                <a:tc>
                  <a:txBody>
                    <a:bodyPr/>
                    <a:lstStyle/>
                    <a:p>
                      <a:pPr algn="l" fontAlgn="b"/>
                      <a:endParaRPr lang="es-ES" sz="900" b="0" i="0" u="none" strike="noStrike">
                        <a:solidFill>
                          <a:srgbClr val="000000"/>
                        </a:solidFill>
                        <a:latin typeface="Calibri"/>
                      </a:endParaRPr>
                    </a:p>
                  </a:txBody>
                  <a:tcPr marL="0" marR="0" marT="0" marB="0" anchor="b">
                    <a:lnL>
                      <a:noFill/>
                    </a:lnL>
                    <a:lnR>
                      <a:noFill/>
                    </a:lnR>
                    <a:lnT>
                      <a:noFill/>
                    </a:lnT>
                    <a:lnB>
                      <a:noFill/>
                    </a:lnB>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xmlns="" val="10002"/>
                  </a:ext>
                </a:extLst>
              </a:tr>
              <a:tr h="409481">
                <a:tc rowSpan="2">
                  <a:txBody>
                    <a:bodyPr/>
                    <a:lstStyle/>
                    <a:p>
                      <a:pPr algn="ctr" fontAlgn="ctr"/>
                      <a:r>
                        <a:rPr lang="es-ES" sz="1400" b="1" i="0" u="none" strike="noStrike" dirty="0">
                          <a:solidFill>
                            <a:srgbClr val="000000"/>
                          </a:solidFill>
                          <a:latin typeface="Calibri"/>
                        </a:rPr>
                        <a:t>IRAN</a:t>
                      </a:r>
                    </a:p>
                  </a:txBody>
                  <a:tcPr marL="0" marR="0" marT="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s-ES" sz="1200" b="1" i="0" u="none" strike="noStrike" dirty="0">
                          <a:solidFill>
                            <a:srgbClr val="000000"/>
                          </a:solidFill>
                          <a:latin typeface="Calibri"/>
                        </a:rPr>
                        <a:t>IN</a:t>
                      </a:r>
                    </a:p>
                  </a:txBody>
                  <a:tcPr marL="0" marR="0" marT="0" marB="0" anchor="ctr">
                    <a:lnL>
                      <a:noFill/>
                    </a:lnL>
                    <a:lnR>
                      <a:noFill/>
                    </a:lnR>
                    <a:lnT w="12700" cap="flat" cmpd="sng" algn="ctr">
                      <a:solidFill>
                        <a:schemeClr val="tx2">
                          <a:lumMod val="60000"/>
                          <a:lumOff val="40000"/>
                        </a:schemeClr>
                      </a:solidFill>
                      <a:prstDash val="solid"/>
                      <a:round/>
                      <a:headEnd type="none" w="med" len="med"/>
                      <a:tailEnd type="none" w="med" len="med"/>
                    </a:lnT>
                    <a:lnB>
                      <a:noFill/>
                    </a:lnB>
                  </a:tcPr>
                </a:tc>
                <a:tc>
                  <a:txBody>
                    <a:bodyPr/>
                    <a:lstStyle/>
                    <a:p>
                      <a:pPr algn="l" fontAlgn="b"/>
                      <a:endParaRPr lang="es-ES" sz="900" b="0" i="0" u="none" strike="noStrike" dirty="0">
                        <a:solidFill>
                          <a:srgbClr val="000000"/>
                        </a:solidFill>
                        <a:latin typeface="Calibri"/>
                      </a:endParaRPr>
                    </a:p>
                  </a:txBody>
                  <a:tcPr marL="0" marR="0" marT="0" marB="0" anchor="b">
                    <a:lnL>
                      <a:noFill/>
                    </a:lnL>
                    <a:lnR>
                      <a:noFill/>
                    </a:lnR>
                    <a:lnT w="12700" cap="flat" cmpd="sng" algn="ctr">
                      <a:noFill/>
                      <a:prstDash val="solid"/>
                      <a:round/>
                      <a:headEnd type="none" w="med" len="med"/>
                      <a:tailEnd type="none" w="med" len="med"/>
                    </a:lnT>
                    <a:lnB>
                      <a:noFill/>
                    </a:lnB>
                  </a:tcPr>
                </a:tc>
                <a:tc>
                  <a:txBody>
                    <a:bodyPr/>
                    <a:lstStyle/>
                    <a:p>
                      <a:pPr algn="ctr" fontAlgn="ctr"/>
                      <a:r>
                        <a:rPr lang="es-ES" sz="1800" b="0" i="0" u="none" strike="noStrike" dirty="0">
                          <a:solidFill>
                            <a:srgbClr val="000000"/>
                          </a:solidFill>
                          <a:latin typeface="Calibri"/>
                        </a:rPr>
                        <a:t>-</a:t>
                      </a:r>
                    </a:p>
                  </a:txBody>
                  <a:tcPr marL="0" marR="0" marT="0" marB="0" anchor="ctr">
                    <a:lnL>
                      <a:noFill/>
                    </a:lnL>
                    <a:lnR>
                      <a:noFill/>
                    </a:lnR>
                    <a:lnT w="12700" cap="flat" cmpd="sng" algn="ctr">
                      <a:noFill/>
                      <a:prstDash val="solid"/>
                      <a:round/>
                      <a:headEnd type="none" w="med" len="med"/>
                      <a:tailEnd type="none" w="med" len="med"/>
                    </a:lnT>
                    <a:lnB>
                      <a:noFill/>
                    </a:lnB>
                  </a:tcPr>
                </a:tc>
                <a:tc>
                  <a:txBody>
                    <a:bodyPr/>
                    <a:lstStyle/>
                    <a:p>
                      <a:pPr algn="ctr" fontAlgn="ctr"/>
                      <a:endParaRPr lang="es-ES" sz="1800" b="0" i="0" u="none" strike="noStrike" dirty="0">
                        <a:solidFill>
                          <a:srgbClr val="000000"/>
                        </a:solidFill>
                        <a:latin typeface="Calibri"/>
                      </a:endParaRPr>
                    </a:p>
                  </a:txBody>
                  <a:tcPr marL="0" marR="0" marT="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s-ES" sz="1800" b="0" i="0" u="none" strike="noStrike" dirty="0">
                          <a:solidFill>
                            <a:srgbClr val="000000"/>
                          </a:solidFill>
                          <a:latin typeface="Calibri"/>
                        </a:rPr>
                        <a:t>-</a:t>
                      </a:r>
                    </a:p>
                  </a:txBody>
                  <a:tcPr marL="0" marR="0" marT="0" marB="0" anchor="ctr">
                    <a:lnL>
                      <a:noFill/>
                    </a:lnL>
                    <a:lnR>
                      <a:noFill/>
                    </a:lnR>
                    <a:lnT w="12700" cap="flat" cmpd="sng" algn="ctr">
                      <a:noFill/>
                      <a:prstDash val="solid"/>
                      <a:round/>
                      <a:headEnd type="none" w="med" len="med"/>
                      <a:tailEnd type="none" w="med" len="med"/>
                    </a:lnT>
                    <a:lnB>
                      <a:noFill/>
                    </a:lnB>
                  </a:tcPr>
                </a:tc>
                <a:tc>
                  <a:txBody>
                    <a:bodyPr/>
                    <a:lstStyle/>
                    <a:p>
                      <a:pPr algn="ctr" fontAlgn="ctr"/>
                      <a:endParaRPr lang="es-ES" sz="1800" b="0" i="0" u="none" strike="noStrike" dirty="0">
                        <a:solidFill>
                          <a:srgbClr val="000000"/>
                        </a:solidFill>
                        <a:latin typeface="Calibri"/>
                      </a:endParaRPr>
                    </a:p>
                  </a:txBody>
                  <a:tcPr marL="0" marR="0" marT="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s-ES" sz="1800" b="0" i="0" u="none" strike="noStrike" dirty="0">
                          <a:solidFill>
                            <a:srgbClr val="000000"/>
                          </a:solidFill>
                          <a:latin typeface="Calibri"/>
                        </a:rPr>
                        <a:t>3</a:t>
                      </a:r>
                    </a:p>
                  </a:txBody>
                  <a:tcPr marL="0" marR="0" marT="0" marB="0" anchor="ctr">
                    <a:lnL>
                      <a:noFill/>
                    </a:lnL>
                    <a:lnR>
                      <a:noFill/>
                    </a:lnR>
                    <a:lnT w="12700" cap="flat" cmpd="sng" algn="ctr">
                      <a:noFill/>
                      <a:prstDash val="solid"/>
                      <a:round/>
                      <a:headEnd type="none" w="med" len="med"/>
                      <a:tailEnd type="none" w="med" len="med"/>
                    </a:lnT>
                    <a:lnB>
                      <a:noFill/>
                    </a:lnB>
                  </a:tcPr>
                </a:tc>
                <a:tc>
                  <a:txBody>
                    <a:bodyPr/>
                    <a:lstStyle/>
                    <a:p>
                      <a:pPr algn="ctr" fontAlgn="ctr"/>
                      <a:endParaRPr lang="es-ES" sz="1800" b="0" i="0" u="none" strike="noStrike" dirty="0">
                        <a:solidFill>
                          <a:srgbClr val="000000"/>
                        </a:solidFill>
                        <a:latin typeface="Calibri"/>
                      </a:endParaRPr>
                    </a:p>
                  </a:txBody>
                  <a:tcPr marL="0" marR="0" marT="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s-ES" sz="1800" b="0" i="0" u="none" strike="noStrike" dirty="0">
                          <a:solidFill>
                            <a:srgbClr val="000000"/>
                          </a:solidFill>
                          <a:latin typeface="Calibri"/>
                        </a:rPr>
                        <a:t>4</a:t>
                      </a:r>
                    </a:p>
                  </a:txBody>
                  <a:tcPr marL="0" marR="0" marT="0" marB="0" anchor="ctr">
                    <a:lnL>
                      <a:noFill/>
                    </a:lnL>
                    <a:lnR>
                      <a:noFill/>
                    </a:lnR>
                    <a:lnT w="12700" cap="flat" cmpd="sng" algn="ctr">
                      <a:noFill/>
                      <a:prstDash val="solid"/>
                      <a:round/>
                      <a:headEnd type="none" w="med" len="med"/>
                      <a:tailEnd type="none" w="med" len="med"/>
                    </a:lnT>
                    <a:lnB>
                      <a:noFill/>
                    </a:lnB>
                  </a:tcPr>
                </a:tc>
                <a:tc>
                  <a:txBody>
                    <a:bodyPr/>
                    <a:lstStyle/>
                    <a:p>
                      <a:pPr algn="ctr" fontAlgn="ctr"/>
                      <a:endParaRPr lang="es-ES" sz="1800" b="0" i="0" u="none" strike="noStrike" dirty="0">
                        <a:solidFill>
                          <a:srgbClr val="000000"/>
                        </a:solidFill>
                        <a:latin typeface="Calibri"/>
                      </a:endParaRPr>
                    </a:p>
                  </a:txBody>
                  <a:tcPr marL="0" marR="0" marT="0"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s-ES" sz="1800" b="0" i="0" u="none" strike="noStrike" dirty="0">
                          <a:solidFill>
                            <a:srgbClr val="000000"/>
                          </a:solidFill>
                          <a:latin typeface="Calibri"/>
                        </a:rPr>
                        <a:t>7</a:t>
                      </a:r>
                    </a:p>
                  </a:txBody>
                  <a:tcPr marL="0" marR="0" marT="0" marB="0" anchor="ctr">
                    <a:lnL>
                      <a:noFill/>
                    </a:lnL>
                    <a:lnR>
                      <a:noFill/>
                    </a:lnR>
                    <a:lnT w="12700" cap="flat" cmpd="sng" algn="ctr">
                      <a:noFill/>
                      <a:prstDash val="solid"/>
                      <a:round/>
                      <a:headEnd type="none" w="med" len="med"/>
                      <a:tailEnd type="none" w="med" len="med"/>
                    </a:lnT>
                    <a:lnB>
                      <a:noFill/>
                    </a:lnB>
                  </a:tcPr>
                </a:tc>
                <a:tc rowSpan="2">
                  <a:txBody>
                    <a:bodyPr/>
                    <a:lstStyle/>
                    <a:p>
                      <a:pPr marL="0" algn="ctr" defTabSz="457200" rtl="0" eaLnBrk="1" fontAlgn="ctr" latinLnBrk="0" hangingPunct="1"/>
                      <a:r>
                        <a:rPr lang="es-ES" sz="2000" b="0" i="0" u="none" strike="noStrike" kern="1200" dirty="0">
                          <a:solidFill>
                            <a:srgbClr val="000000"/>
                          </a:solidFill>
                          <a:latin typeface="Calibri"/>
                          <a:ea typeface="+mn-ea"/>
                          <a:cs typeface="+mn-cs"/>
                        </a:rPr>
                        <a:t>14</a:t>
                      </a:r>
                    </a:p>
                    <a:p>
                      <a:pPr marL="0" algn="ctr" defTabSz="457200" rtl="0" eaLnBrk="1" fontAlgn="ctr" latinLnBrk="0" hangingPunct="1"/>
                      <a:endParaRPr lang="es-ES" sz="2000" b="0" i="0" u="none" strike="noStrike" kern="1200" dirty="0">
                        <a:solidFill>
                          <a:srgbClr val="000000"/>
                        </a:solidFill>
                        <a:latin typeface="Calibri"/>
                        <a:ea typeface="+mn-ea"/>
                        <a:cs typeface="+mn-cs"/>
                      </a:endParaRPr>
                    </a:p>
                  </a:txBody>
                  <a:tcPr marL="0" marR="0" marT="0" marB="0" anchor="b">
                    <a:lnL>
                      <a:noFill/>
                    </a:lnL>
                    <a:lnR>
                      <a:noFill/>
                    </a:lnR>
                    <a:lnT w="12700" cap="flat" cmpd="sng" algn="ctr">
                      <a:solidFill>
                        <a:schemeClr val="tx2">
                          <a:lumMod val="60000"/>
                          <a:lumOff val="40000"/>
                        </a:schemeClr>
                      </a:solidFill>
                      <a:prstDash val="solid"/>
                      <a:round/>
                      <a:headEnd type="none" w="med" len="med"/>
                      <a:tailEnd type="none" w="med" len="med"/>
                    </a:lnT>
                    <a:lnB>
                      <a:noFill/>
                    </a:lnB>
                    <a:solidFill>
                      <a:schemeClr val="accent5">
                        <a:lumMod val="20000"/>
                        <a:lumOff val="80000"/>
                      </a:schemeClr>
                    </a:solidFill>
                  </a:tcPr>
                </a:tc>
                <a:tc>
                  <a:txBody>
                    <a:bodyPr/>
                    <a:lstStyle/>
                    <a:p>
                      <a:pPr algn="ctr" fontAlgn="ctr"/>
                      <a:endParaRPr lang="es-ES" sz="1400" b="1" i="0" u="none" strike="noStrike" dirty="0">
                        <a:solidFill>
                          <a:srgbClr val="000000"/>
                        </a:solidFill>
                        <a:latin typeface="Calibri"/>
                      </a:endParaRPr>
                    </a:p>
                  </a:txBody>
                  <a:tcPr marL="0" marR="0" marT="0" marB="0" anchor="ctr">
                    <a:lnL>
                      <a:noFill/>
                    </a:lnL>
                    <a:lnR>
                      <a:noFill/>
                    </a:lnR>
                    <a:lnT w="12700" cap="flat" cmpd="sng" algn="ctr">
                      <a:solidFill>
                        <a:schemeClr val="tx2">
                          <a:lumMod val="60000"/>
                          <a:lumOff val="40000"/>
                        </a:schemeClr>
                      </a:solidFill>
                      <a:prstDash val="solid"/>
                      <a:round/>
                      <a:headEnd type="none" w="med" len="med"/>
                      <a:tailEnd type="none" w="med" len="med"/>
                    </a:lnT>
                    <a:lnB>
                      <a:noFill/>
                    </a:lnB>
                  </a:tcPr>
                </a:tc>
                <a:extLst>
                  <a:ext uri="{0D108BD9-81ED-4DB2-BD59-A6C34878D82A}">
                    <a16:rowId xmlns:a16="http://schemas.microsoft.com/office/drawing/2014/main" xmlns="" val="10007"/>
                  </a:ext>
                </a:extLst>
              </a:tr>
              <a:tr h="409481">
                <a:tc vMerge="1">
                  <a:txBody>
                    <a:bodyPr/>
                    <a:lstStyle/>
                    <a:p>
                      <a:pPr algn="ctr" fontAlgn="ctr"/>
                      <a:endParaRPr lang="es-ES" sz="1400" b="1" i="0" u="none" strike="noStrike" dirty="0">
                        <a:solidFill>
                          <a:srgbClr val="000000"/>
                        </a:solidFill>
                        <a:latin typeface="Calibri"/>
                      </a:endParaRPr>
                    </a:p>
                  </a:txBody>
                  <a:tcPr marL="0" marR="0" marT="0" marB="0" anchor="ctr">
                    <a:lnL>
                      <a:noFill/>
                    </a:lnL>
                    <a:lnR>
                      <a:noFill/>
                    </a:lnR>
                    <a:lnT>
                      <a:noFill/>
                    </a:lnT>
                    <a:lnB>
                      <a:noFill/>
                    </a:lnB>
                  </a:tcPr>
                </a:tc>
                <a:tc>
                  <a:txBody>
                    <a:bodyPr/>
                    <a:lstStyle/>
                    <a:p>
                      <a:pPr marL="0" algn="ctr" defTabSz="457200" rtl="0" eaLnBrk="1" fontAlgn="ctr" latinLnBrk="0" hangingPunct="1"/>
                      <a:r>
                        <a:rPr lang="es-ES" sz="1200" b="1" i="0" u="none" strike="noStrike" kern="1200" dirty="0">
                          <a:solidFill>
                            <a:srgbClr val="000000"/>
                          </a:solidFill>
                          <a:latin typeface="Calibri"/>
                          <a:ea typeface="+mn-ea"/>
                          <a:cs typeface="+mn-cs"/>
                        </a:rPr>
                        <a:t>OUT</a:t>
                      </a:r>
                    </a:p>
                  </a:txBody>
                  <a:tcPr marL="0" marR="0" marT="0" marB="0" anchor="ctr">
                    <a:lnL>
                      <a:noFill/>
                    </a:lnL>
                    <a:lnR>
                      <a:noFill/>
                    </a:lnR>
                    <a:lnT>
                      <a:noFill/>
                    </a:lnT>
                    <a:lnB>
                      <a:noFill/>
                    </a:lnB>
                    <a:solidFill>
                      <a:schemeClr val="accent1">
                        <a:lumMod val="40000"/>
                        <a:lumOff val="60000"/>
                      </a:schemeClr>
                    </a:solidFill>
                  </a:tcPr>
                </a:tc>
                <a:tc>
                  <a:txBody>
                    <a:bodyPr/>
                    <a:lstStyle/>
                    <a:p>
                      <a:pPr marL="0" algn="ctr" defTabSz="457200" rtl="0" eaLnBrk="1" fontAlgn="ctr" latinLnBrk="0" hangingPunct="1"/>
                      <a:endParaRPr lang="es-ES" sz="1400" b="1" i="0" u="none" strike="noStrike" kern="1200" dirty="0">
                        <a:solidFill>
                          <a:srgbClr val="000000"/>
                        </a:solidFill>
                        <a:latin typeface="Calibri"/>
                        <a:ea typeface="+mn-ea"/>
                        <a:cs typeface="+mn-cs"/>
                      </a:endParaRPr>
                    </a:p>
                  </a:txBody>
                  <a:tcPr marL="0" marR="0" marT="0" marB="0" anchor="b">
                    <a:lnL>
                      <a:noFill/>
                    </a:lnL>
                    <a:lnR>
                      <a:noFill/>
                    </a:lnR>
                    <a:lnT>
                      <a:noFill/>
                    </a:lnT>
                    <a:lnB>
                      <a:noFill/>
                    </a:lnB>
                  </a:tcPr>
                </a:tc>
                <a:tc>
                  <a:txBody>
                    <a:bodyPr/>
                    <a:lstStyle/>
                    <a:p>
                      <a:pPr marL="0" algn="ctr" defTabSz="457200" rtl="0" eaLnBrk="1" fontAlgn="ctr" latinLnBrk="0" hangingPunct="1"/>
                      <a:r>
                        <a:rPr lang="es-ES" sz="1800" b="0" i="0" u="none" strike="noStrike" kern="1200" dirty="0">
                          <a:solidFill>
                            <a:srgbClr val="000000"/>
                          </a:solidFill>
                          <a:latin typeface="Calibri"/>
                          <a:ea typeface="+mn-ea"/>
                          <a:cs typeface="+mn-cs"/>
                        </a:rPr>
                        <a:t>-</a:t>
                      </a:r>
                    </a:p>
                  </a:txBody>
                  <a:tcPr marL="0" marR="0" marT="0" marB="0" anchor="ctr">
                    <a:lnL>
                      <a:noFill/>
                    </a:lnL>
                    <a:lnR>
                      <a:noFill/>
                    </a:lnR>
                    <a:lnT>
                      <a:noFill/>
                    </a:lnT>
                    <a:lnB>
                      <a:noFill/>
                    </a:lnB>
                    <a:solidFill>
                      <a:schemeClr val="accent1">
                        <a:lumMod val="40000"/>
                        <a:lumOff val="60000"/>
                      </a:schemeClr>
                    </a:solidFill>
                  </a:tcPr>
                </a:tc>
                <a:tc>
                  <a:txBody>
                    <a:bodyPr/>
                    <a:lstStyle/>
                    <a:p>
                      <a:pPr marL="0" algn="ctr" defTabSz="457200" rtl="0" eaLnBrk="1" fontAlgn="ctr" latinLnBrk="0" hangingPunct="1"/>
                      <a:endParaRPr lang="es-ES" sz="1800" b="0" i="0" u="none" strike="noStrike" kern="1200" dirty="0">
                        <a:solidFill>
                          <a:srgbClr val="000000"/>
                        </a:solidFill>
                        <a:latin typeface="Calibri"/>
                        <a:ea typeface="+mn-ea"/>
                        <a:cs typeface="+mn-cs"/>
                      </a:endParaRPr>
                    </a:p>
                  </a:txBody>
                  <a:tcPr marL="0" marR="0" marT="0" marB="0" anchor="ctr">
                    <a:lnL>
                      <a:noFill/>
                    </a:lnL>
                    <a:lnR>
                      <a:noFill/>
                    </a:lnR>
                    <a:lnT>
                      <a:noFill/>
                    </a:lnT>
                    <a:lnB>
                      <a:noFill/>
                    </a:lnB>
                  </a:tcPr>
                </a:tc>
                <a:tc>
                  <a:txBody>
                    <a:bodyPr/>
                    <a:lstStyle/>
                    <a:p>
                      <a:pPr marL="0" algn="ctr" defTabSz="457200" rtl="0" eaLnBrk="1" fontAlgn="ctr" latinLnBrk="0" hangingPunct="1"/>
                      <a:r>
                        <a:rPr lang="es-ES" sz="1800" b="0" i="0" u="none" strike="noStrike" kern="1200" dirty="0">
                          <a:solidFill>
                            <a:srgbClr val="000000"/>
                          </a:solidFill>
                          <a:latin typeface="Calibri"/>
                          <a:ea typeface="+mn-ea"/>
                          <a:cs typeface="+mn-cs"/>
                        </a:rPr>
                        <a:t>-</a:t>
                      </a:r>
                    </a:p>
                  </a:txBody>
                  <a:tcPr marL="0" marR="0" marT="0" marB="0" anchor="ctr">
                    <a:lnL>
                      <a:noFill/>
                    </a:lnL>
                    <a:lnR>
                      <a:noFill/>
                    </a:lnR>
                    <a:lnT>
                      <a:noFill/>
                    </a:lnT>
                    <a:lnB>
                      <a:noFill/>
                    </a:lnB>
                    <a:solidFill>
                      <a:schemeClr val="accent1">
                        <a:lumMod val="40000"/>
                        <a:lumOff val="60000"/>
                      </a:schemeClr>
                    </a:solidFill>
                  </a:tcPr>
                </a:tc>
                <a:tc>
                  <a:txBody>
                    <a:bodyPr/>
                    <a:lstStyle/>
                    <a:p>
                      <a:pPr marL="0" algn="ctr" defTabSz="457200" rtl="0" eaLnBrk="1" fontAlgn="ctr" latinLnBrk="0" hangingPunct="1"/>
                      <a:endParaRPr lang="es-ES" sz="1800" b="0" i="0" u="none" strike="noStrike" kern="1200" dirty="0">
                        <a:solidFill>
                          <a:srgbClr val="000000"/>
                        </a:solidFill>
                        <a:latin typeface="Calibri"/>
                        <a:ea typeface="+mn-ea"/>
                        <a:cs typeface="+mn-cs"/>
                      </a:endParaRPr>
                    </a:p>
                  </a:txBody>
                  <a:tcPr marL="0" marR="0" marT="0" marB="0" anchor="ctr">
                    <a:lnL>
                      <a:noFill/>
                    </a:lnL>
                    <a:lnR>
                      <a:noFill/>
                    </a:lnR>
                    <a:lnT>
                      <a:noFill/>
                    </a:lnT>
                    <a:lnB>
                      <a:noFill/>
                    </a:lnB>
                  </a:tcPr>
                </a:tc>
                <a:tc>
                  <a:txBody>
                    <a:bodyPr/>
                    <a:lstStyle/>
                    <a:p>
                      <a:pPr marL="0" algn="ctr" defTabSz="457200" rtl="0" eaLnBrk="1" fontAlgn="ctr" latinLnBrk="0" hangingPunct="1"/>
                      <a:r>
                        <a:rPr lang="es-ES" sz="1800" b="0" i="0" u="none" strike="noStrike" kern="1200" dirty="0">
                          <a:solidFill>
                            <a:srgbClr val="000000"/>
                          </a:solidFill>
                          <a:latin typeface="Calibri"/>
                          <a:ea typeface="+mn-ea"/>
                          <a:cs typeface="+mn-cs"/>
                        </a:rPr>
                        <a:t>3</a:t>
                      </a:r>
                    </a:p>
                  </a:txBody>
                  <a:tcPr marL="0" marR="0" marT="0" marB="0" anchor="ctr">
                    <a:lnL>
                      <a:noFill/>
                    </a:lnL>
                    <a:lnR>
                      <a:noFill/>
                    </a:lnR>
                    <a:lnT>
                      <a:noFill/>
                    </a:lnT>
                    <a:lnB>
                      <a:noFill/>
                    </a:lnB>
                    <a:solidFill>
                      <a:schemeClr val="accent1">
                        <a:lumMod val="40000"/>
                        <a:lumOff val="60000"/>
                      </a:schemeClr>
                    </a:solidFill>
                  </a:tcPr>
                </a:tc>
                <a:tc>
                  <a:txBody>
                    <a:bodyPr/>
                    <a:lstStyle/>
                    <a:p>
                      <a:pPr marL="0" algn="ctr" defTabSz="457200" rtl="0" eaLnBrk="1" fontAlgn="ctr" latinLnBrk="0" hangingPunct="1"/>
                      <a:endParaRPr lang="es-ES" sz="1800" b="0" i="0" u="none" strike="noStrike" kern="1200" dirty="0">
                        <a:solidFill>
                          <a:srgbClr val="000000"/>
                        </a:solidFill>
                        <a:latin typeface="Calibri"/>
                        <a:ea typeface="+mn-ea"/>
                        <a:cs typeface="+mn-cs"/>
                      </a:endParaRPr>
                    </a:p>
                  </a:txBody>
                  <a:tcPr marL="0" marR="0" marT="0" marB="0" anchor="ctr">
                    <a:lnL>
                      <a:noFill/>
                    </a:lnL>
                    <a:lnR>
                      <a:noFill/>
                    </a:lnR>
                    <a:lnT>
                      <a:noFill/>
                    </a:lnT>
                    <a:lnB>
                      <a:noFill/>
                    </a:lnB>
                  </a:tcPr>
                </a:tc>
                <a:tc>
                  <a:txBody>
                    <a:bodyPr/>
                    <a:lstStyle/>
                    <a:p>
                      <a:pPr marL="0" algn="ctr" defTabSz="457200" rtl="0" eaLnBrk="1" fontAlgn="ctr" latinLnBrk="0" hangingPunct="1"/>
                      <a:r>
                        <a:rPr lang="es-ES" sz="1800" b="0" i="0" u="none" strike="noStrike" kern="1200" dirty="0">
                          <a:solidFill>
                            <a:srgbClr val="000000"/>
                          </a:solidFill>
                          <a:latin typeface="Calibri"/>
                          <a:ea typeface="+mn-ea"/>
                          <a:cs typeface="+mn-cs"/>
                        </a:rPr>
                        <a:t>4</a:t>
                      </a:r>
                    </a:p>
                  </a:txBody>
                  <a:tcPr marL="0" marR="0" marT="0" marB="0" anchor="ctr">
                    <a:lnL>
                      <a:noFill/>
                    </a:lnL>
                    <a:lnR>
                      <a:noFill/>
                    </a:lnR>
                    <a:lnT>
                      <a:noFill/>
                    </a:lnT>
                    <a:lnB>
                      <a:noFill/>
                    </a:lnB>
                    <a:solidFill>
                      <a:schemeClr val="accent1">
                        <a:lumMod val="40000"/>
                        <a:lumOff val="60000"/>
                      </a:schemeClr>
                    </a:solidFill>
                  </a:tcPr>
                </a:tc>
                <a:tc>
                  <a:txBody>
                    <a:bodyPr/>
                    <a:lstStyle/>
                    <a:p>
                      <a:pPr marL="0" algn="ctr" defTabSz="457200" rtl="0" eaLnBrk="1" fontAlgn="ctr" latinLnBrk="0" hangingPunct="1"/>
                      <a:endParaRPr lang="es-ES" sz="1800" b="0" i="0" u="none" strike="noStrike" kern="1200" dirty="0">
                        <a:solidFill>
                          <a:srgbClr val="000000"/>
                        </a:solidFill>
                        <a:latin typeface="Calibri"/>
                        <a:ea typeface="+mn-ea"/>
                        <a:cs typeface="+mn-cs"/>
                      </a:endParaRPr>
                    </a:p>
                  </a:txBody>
                  <a:tcPr marL="0" marR="0" marT="0" marB="0" anchor="ctr">
                    <a:lnL>
                      <a:noFill/>
                    </a:lnL>
                    <a:lnR>
                      <a:noFill/>
                    </a:lnR>
                    <a:lnT>
                      <a:noFill/>
                    </a:lnT>
                    <a:lnB>
                      <a:noFill/>
                    </a:lnB>
                  </a:tcPr>
                </a:tc>
                <a:tc>
                  <a:txBody>
                    <a:bodyPr/>
                    <a:lstStyle/>
                    <a:p>
                      <a:pPr marL="0" algn="ctr" defTabSz="457200" rtl="0" eaLnBrk="1" fontAlgn="ctr" latinLnBrk="0" hangingPunct="1"/>
                      <a:r>
                        <a:rPr lang="es-ES" sz="1800" b="0" i="0" u="none" strike="noStrike" kern="1200" dirty="0">
                          <a:solidFill>
                            <a:srgbClr val="000000"/>
                          </a:solidFill>
                          <a:latin typeface="Calibri"/>
                          <a:ea typeface="+mn-ea"/>
                          <a:cs typeface="+mn-cs"/>
                        </a:rPr>
                        <a:t>7</a:t>
                      </a:r>
                    </a:p>
                  </a:txBody>
                  <a:tcPr marL="0" marR="0" marT="0" marB="0" anchor="ctr">
                    <a:lnL>
                      <a:noFill/>
                    </a:lnL>
                    <a:lnR>
                      <a:noFill/>
                    </a:lnR>
                    <a:lnT>
                      <a:noFill/>
                    </a:lnT>
                    <a:lnB>
                      <a:noFill/>
                    </a:lnB>
                    <a:solidFill>
                      <a:schemeClr val="tx2">
                        <a:lumMod val="40000"/>
                        <a:lumOff val="60000"/>
                      </a:schemeClr>
                    </a:solidFill>
                  </a:tcPr>
                </a:tc>
                <a:tc vMerge="1">
                  <a:txBody>
                    <a:bodyPr/>
                    <a:lstStyle/>
                    <a:p>
                      <a:pPr algn="l" fontAlgn="b"/>
                      <a:endParaRPr lang="es-ES" sz="1100" b="1" i="0" u="none" strike="noStrike" dirty="0">
                        <a:solidFill>
                          <a:srgbClr val="000000"/>
                        </a:solidFill>
                        <a:latin typeface="Calibri"/>
                      </a:endParaRPr>
                    </a:p>
                  </a:txBody>
                  <a:tcPr marL="0" marR="0" marT="0" marB="0" anchor="b">
                    <a:lnL>
                      <a:noFill/>
                    </a:lnL>
                    <a:lnR>
                      <a:noFill/>
                    </a:lnR>
                    <a:lnT>
                      <a:noFill/>
                    </a:lnT>
                    <a:lnB>
                      <a:noFill/>
                    </a:lnB>
                    <a:solidFill>
                      <a:schemeClr val="accent5">
                        <a:lumMod val="20000"/>
                        <a:lumOff val="80000"/>
                      </a:schemeClr>
                    </a:solidFill>
                  </a:tcPr>
                </a:tc>
                <a:tc>
                  <a:txBody>
                    <a:bodyPr/>
                    <a:lstStyle/>
                    <a:p>
                      <a:pPr algn="ctr" fontAlgn="ctr"/>
                      <a:endParaRPr lang="es-ES" sz="1400" b="1" i="0" u="none" strike="noStrike" dirty="0">
                        <a:solidFill>
                          <a:srgbClr val="000000"/>
                        </a:solidFill>
                        <a:latin typeface="Calibri"/>
                      </a:endParaRPr>
                    </a:p>
                  </a:txBody>
                  <a:tcPr marL="0" marR="0" marT="0" marB="0" anchor="ctr">
                    <a:lnL>
                      <a:noFill/>
                    </a:lnL>
                    <a:lnR>
                      <a:noFill/>
                    </a:lnR>
                    <a:lnT>
                      <a:noFill/>
                    </a:lnT>
                    <a:lnB>
                      <a:noFill/>
                    </a:lnB>
                  </a:tcPr>
                </a:tc>
                <a:extLst>
                  <a:ext uri="{0D108BD9-81ED-4DB2-BD59-A6C34878D82A}">
                    <a16:rowId xmlns:a16="http://schemas.microsoft.com/office/drawing/2014/main" xmlns="" val="2977949092"/>
                  </a:ext>
                </a:extLst>
              </a:tr>
            </a:tbl>
          </a:graphicData>
        </a:graphic>
      </p:graphicFrame>
      <p:sp>
        <p:nvSpPr>
          <p:cNvPr id="8" name="7 CuadroTexto"/>
          <p:cNvSpPr txBox="1"/>
          <p:nvPr/>
        </p:nvSpPr>
        <p:spPr>
          <a:xfrm>
            <a:off x="1932362" y="1677360"/>
            <a:ext cx="8710238" cy="461665"/>
          </a:xfrm>
          <a:prstGeom prst="rect">
            <a:avLst/>
          </a:prstGeom>
          <a:noFill/>
        </p:spPr>
        <p:txBody>
          <a:bodyPr wrap="square" rtlCol="0">
            <a:spAutoFit/>
          </a:bodyPr>
          <a:lstStyle/>
          <a:p>
            <a:pPr defTabSz="457200" fontAlgn="base">
              <a:spcBef>
                <a:spcPct val="0"/>
              </a:spcBef>
              <a:spcAft>
                <a:spcPct val="0"/>
              </a:spcAft>
            </a:pPr>
            <a:r>
              <a:rPr lang="es-ES" sz="2400" b="1" i="1" dirty="0">
                <a:solidFill>
                  <a:schemeClr val="accent1">
                    <a:lumMod val="75000"/>
                  </a:schemeClr>
                </a:solidFill>
                <a:latin typeface="Calibri"/>
                <a:ea typeface="ＭＳ Ｐゴシック" panose="020B0600070205080204" pitchFamily="34" charset="-128"/>
              </a:rPr>
              <a:t>International </a:t>
            </a:r>
            <a:r>
              <a:rPr lang="es-ES" sz="2400" b="1" i="1" dirty="0" err="1">
                <a:solidFill>
                  <a:schemeClr val="accent1">
                    <a:lumMod val="75000"/>
                  </a:schemeClr>
                </a:solidFill>
                <a:latin typeface="Calibri"/>
                <a:ea typeface="ＭＳ Ｐゴシック" panose="020B0600070205080204" pitchFamily="34" charset="-128"/>
              </a:rPr>
              <a:t>Mobilities</a:t>
            </a:r>
            <a:r>
              <a:rPr lang="es-ES" sz="2400" b="1" i="1" dirty="0">
                <a:solidFill>
                  <a:schemeClr val="accent1">
                    <a:lumMod val="75000"/>
                  </a:schemeClr>
                </a:solidFill>
                <a:latin typeface="Calibri"/>
                <a:ea typeface="ＭＳ Ｐゴシック" panose="020B0600070205080204" pitchFamily="34" charset="-128"/>
              </a:rPr>
              <a:t> </a:t>
            </a:r>
            <a:r>
              <a:rPr lang="es-ES" sz="2400" b="1" i="1" dirty="0" err="1">
                <a:solidFill>
                  <a:schemeClr val="accent1">
                    <a:lumMod val="75000"/>
                  </a:schemeClr>
                </a:solidFill>
                <a:latin typeface="Calibri"/>
                <a:ea typeface="ＭＳ Ｐゴシック" panose="020B0600070205080204" pitchFamily="34" charset="-128"/>
              </a:rPr>
              <a:t>under</a:t>
            </a:r>
            <a:r>
              <a:rPr lang="es-ES" sz="2400" b="1" i="1" dirty="0">
                <a:solidFill>
                  <a:schemeClr val="accent1">
                    <a:lumMod val="75000"/>
                  </a:schemeClr>
                </a:solidFill>
                <a:latin typeface="Calibri"/>
                <a:ea typeface="ＭＳ Ｐゴシック" panose="020B0600070205080204" pitchFamily="34" charset="-128"/>
              </a:rPr>
              <a:t> Erasmus+ (2017-2019</a:t>
            </a:r>
            <a:r>
              <a:rPr lang="es-ES" sz="2400" b="1" i="1" dirty="0" smtClean="0">
                <a:solidFill>
                  <a:schemeClr val="accent1">
                    <a:lumMod val="75000"/>
                  </a:schemeClr>
                </a:solidFill>
                <a:latin typeface="Calibri"/>
                <a:ea typeface="ＭＳ Ｐゴシック" panose="020B0600070205080204" pitchFamily="34" charset="-128"/>
              </a:rPr>
              <a:t>) </a:t>
            </a:r>
            <a:r>
              <a:rPr lang="es-ES" sz="2400" b="1" i="1" dirty="0" err="1" smtClean="0">
                <a:solidFill>
                  <a:schemeClr val="accent1">
                    <a:lumMod val="75000"/>
                  </a:schemeClr>
                </a:solidFill>
                <a:latin typeface="Calibri"/>
                <a:ea typeface="ＭＳ Ｐゴシック" panose="020B0600070205080204" pitchFamily="34" charset="-128"/>
              </a:rPr>
              <a:t>for</a:t>
            </a:r>
            <a:r>
              <a:rPr lang="es-ES" sz="2400" b="1" i="1" dirty="0" smtClean="0">
                <a:solidFill>
                  <a:schemeClr val="accent1">
                    <a:lumMod val="75000"/>
                  </a:schemeClr>
                </a:solidFill>
                <a:latin typeface="Calibri"/>
                <a:ea typeface="ＭＳ Ｐゴシック" panose="020B0600070205080204" pitchFamily="34" charset="-128"/>
              </a:rPr>
              <a:t> </a:t>
            </a:r>
            <a:r>
              <a:rPr lang="es-ES" sz="2400" b="1" i="1" dirty="0" err="1" smtClean="0">
                <a:solidFill>
                  <a:schemeClr val="accent1">
                    <a:lumMod val="75000"/>
                  </a:schemeClr>
                </a:solidFill>
                <a:latin typeface="Calibri"/>
                <a:ea typeface="ＭＳ Ｐゴシック" panose="020B0600070205080204" pitchFamily="34" charset="-128"/>
              </a:rPr>
              <a:t>Iran</a:t>
            </a:r>
            <a:endParaRPr lang="es-ES" sz="2400" b="1" i="1" dirty="0">
              <a:solidFill>
                <a:schemeClr val="accent1">
                  <a:lumMod val="75000"/>
                </a:schemeClr>
              </a:solidFill>
              <a:latin typeface="Calibri"/>
              <a:ea typeface="ＭＳ Ｐゴシック" panose="020B0600070205080204" pitchFamily="34" charset="-128"/>
            </a:endParaRPr>
          </a:p>
        </p:txBody>
      </p:sp>
      <p:sp>
        <p:nvSpPr>
          <p:cNvPr id="3" name="CuadroTexto 2"/>
          <p:cNvSpPr txBox="1"/>
          <p:nvPr/>
        </p:nvSpPr>
        <p:spPr>
          <a:xfrm>
            <a:off x="2781300" y="5730337"/>
            <a:ext cx="8636000" cy="369332"/>
          </a:xfrm>
          <a:prstGeom prst="rect">
            <a:avLst/>
          </a:prstGeom>
          <a:noFill/>
        </p:spPr>
        <p:txBody>
          <a:bodyPr wrap="square" rtlCol="0">
            <a:spAutoFit/>
          </a:bodyPr>
          <a:lstStyle/>
          <a:p>
            <a:r>
              <a:rPr lang="es-ES" b="1" dirty="0" smtClean="0"/>
              <a:t>In </a:t>
            </a:r>
            <a:r>
              <a:rPr lang="es-ES" b="1" dirty="0" err="1" smtClean="0"/>
              <a:t>this</a:t>
            </a:r>
            <a:r>
              <a:rPr lang="es-ES" b="1" dirty="0" smtClean="0"/>
              <a:t> </a:t>
            </a:r>
            <a:r>
              <a:rPr lang="es-ES" b="1" dirty="0" err="1" smtClean="0"/>
              <a:t>edition</a:t>
            </a:r>
            <a:r>
              <a:rPr lang="es-ES" b="1" dirty="0" smtClean="0"/>
              <a:t>, no </a:t>
            </a:r>
            <a:r>
              <a:rPr lang="es-ES" b="1" dirty="0" err="1" smtClean="0"/>
              <a:t>mobility</a:t>
            </a:r>
            <a:r>
              <a:rPr lang="es-ES" b="1" dirty="0" smtClean="0"/>
              <a:t> </a:t>
            </a:r>
            <a:r>
              <a:rPr lang="es-ES" b="1" dirty="0" err="1" smtClean="0"/>
              <a:t>grants</a:t>
            </a:r>
            <a:r>
              <a:rPr lang="es-ES" b="1" dirty="0" smtClean="0"/>
              <a:t> </a:t>
            </a:r>
            <a:r>
              <a:rPr lang="es-ES" b="1" dirty="0" err="1" smtClean="0"/>
              <a:t>for</a:t>
            </a:r>
            <a:r>
              <a:rPr lang="es-ES" b="1" dirty="0" smtClean="0"/>
              <a:t> </a:t>
            </a:r>
            <a:r>
              <a:rPr lang="es-ES" b="1" dirty="0" err="1" smtClean="0"/>
              <a:t>Bachellor</a:t>
            </a:r>
            <a:r>
              <a:rPr lang="es-ES" b="1" dirty="0" smtClean="0"/>
              <a:t> and Master </a:t>
            </a:r>
            <a:r>
              <a:rPr lang="es-ES" b="1" dirty="0" err="1" smtClean="0"/>
              <a:t>students</a:t>
            </a:r>
            <a:r>
              <a:rPr lang="es-ES" b="1" dirty="0" smtClean="0"/>
              <a:t>…</a:t>
            </a:r>
            <a:endParaRPr lang="es-ES" b="1" dirty="0"/>
          </a:p>
        </p:txBody>
      </p:sp>
    </p:spTree>
    <p:extLst>
      <p:ext uri="{BB962C8B-B14F-4D97-AF65-F5344CB8AC3E}">
        <p14:creationId xmlns:p14="http://schemas.microsoft.com/office/powerpoint/2010/main" val="3005845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36915" y="981076"/>
            <a:ext cx="9878786" cy="5616575"/>
          </a:xfrm>
        </p:spPr>
        <p:txBody>
          <a:bodyPr/>
          <a:lstStyle/>
          <a:p>
            <a:pPr algn="l">
              <a:buFont typeface="Arial" charset="0"/>
              <a:buNone/>
              <a:defRPr/>
            </a:pPr>
            <a:endParaRPr lang="es-ES" sz="2400" b="1" i="1" dirty="0">
              <a:solidFill>
                <a:schemeClr val="accent5">
                  <a:lumMod val="75000"/>
                </a:schemeClr>
              </a:solidFill>
              <a:ea typeface="ＭＳ Ｐゴシック" pitchFamily="-109" charset="-128"/>
              <a:cs typeface="Arial" charset="0"/>
            </a:endParaRPr>
          </a:p>
          <a:p>
            <a:pPr algn="l">
              <a:buFont typeface="Arial" charset="0"/>
              <a:buNone/>
              <a:defRPr/>
            </a:pPr>
            <a:r>
              <a:rPr lang="es-ES" sz="2400" b="1" u="sng" dirty="0" err="1">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Scholarhips</a:t>
            </a:r>
            <a:r>
              <a:rPr lang="es-ES" sz="2400" b="1" u="sng" dirty="0">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 </a:t>
            </a:r>
            <a:r>
              <a:rPr lang="es-ES" sz="2400" b="1" u="sng" dirty="0" err="1">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for</a:t>
            </a:r>
            <a:r>
              <a:rPr lang="es-ES" sz="2400" b="1" u="sng" dirty="0">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 </a:t>
            </a:r>
            <a:r>
              <a:rPr lang="es-ES" sz="2400" b="1" u="sng" dirty="0" err="1">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students</a:t>
            </a:r>
            <a:r>
              <a:rPr lang="es-ES" sz="2400" b="1" u="sng" dirty="0">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/staff </a:t>
            </a:r>
            <a:r>
              <a:rPr lang="es-ES" sz="2400" b="1" u="sng" dirty="0" err="1">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from</a:t>
            </a:r>
            <a:r>
              <a:rPr lang="es-ES" sz="2400" b="1" u="sng" dirty="0">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 </a:t>
            </a:r>
            <a:r>
              <a:rPr lang="es-ES" sz="2400" b="1" u="sng" dirty="0" err="1">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associates</a:t>
            </a:r>
            <a:r>
              <a:rPr lang="es-ES" sz="2400" b="1" u="sng" dirty="0">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 </a:t>
            </a:r>
            <a:r>
              <a:rPr lang="es-ES" sz="2400" b="1" u="sng" dirty="0" err="1">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countries</a:t>
            </a:r>
            <a:r>
              <a:rPr lang="es-ES" sz="2400" b="1" u="sng" dirty="0">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 to A4U</a:t>
            </a:r>
            <a:r>
              <a:rPr lang="es-ES" sz="2400" b="1" u="sng" dirty="0" smtClean="0">
                <a:solidFill>
                  <a:schemeClr val="accent5">
                    <a:lumMod val="75000"/>
                  </a:schemeClr>
                </a:solidFill>
                <a:latin typeface="Arial" panose="020B0604020202020204" pitchFamily="34" charset="0"/>
                <a:ea typeface="ＭＳ Ｐゴシック" pitchFamily="-109" charset="-128"/>
                <a:cs typeface="Arial" panose="020B0604020202020204" pitchFamily="34" charset="0"/>
              </a:rPr>
              <a:t>:</a:t>
            </a:r>
          </a:p>
          <a:p>
            <a:pPr algn="l">
              <a:buFont typeface="Arial" charset="0"/>
              <a:buNone/>
              <a:defRPr/>
            </a:pPr>
            <a:endParaRPr lang="es-ES" sz="2400" b="1" u="sng" dirty="0" smtClean="0">
              <a:solidFill>
                <a:schemeClr val="accent5">
                  <a:lumMod val="75000"/>
                </a:schemeClr>
              </a:solidFill>
              <a:latin typeface="Arial" panose="020B0604020202020204" pitchFamily="34" charset="0"/>
              <a:ea typeface="ＭＳ Ｐゴシック" pitchFamily="-109" charset="-128"/>
              <a:cs typeface="Arial" panose="020B0604020202020204" pitchFamily="34" charset="0"/>
            </a:endParaRPr>
          </a:p>
          <a:p>
            <a:pPr marL="342900" indent="-342900" algn="l">
              <a:buFont typeface="Wingdings" panose="05000000000000000000" pitchFamily="2" charset="2"/>
              <a:buChar char="q"/>
              <a:defRPr/>
            </a:pPr>
            <a:r>
              <a:rPr lang="es-ES" sz="2400" b="1" i="1" dirty="0" err="1" smtClean="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Monthly</a:t>
            </a:r>
            <a:r>
              <a:rPr lang="es-ES" sz="2400" b="1" i="1" dirty="0" smtClean="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a:t>
            </a:r>
            <a:r>
              <a:rPr lang="es-ES" sz="2400" b="1" i="1"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Allowance</a:t>
            </a:r>
            <a:r>
              <a:rPr lang="es-ES" sz="2400" b="1" i="1"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a:t>
            </a:r>
            <a:r>
              <a:rPr lang="es-ES" sz="2400" b="1" i="1"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for</a:t>
            </a:r>
            <a:r>
              <a:rPr lang="es-ES" sz="2400" b="1" i="1"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PhD </a:t>
            </a:r>
            <a:r>
              <a:rPr lang="es-ES" sz="2400" b="1" i="1" dirty="0" err="1" smtClean="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students</a:t>
            </a:r>
            <a:r>
              <a:rPr lang="es-ES" sz="2400" b="1" i="1" dirty="0" smtClean="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and Staff:</a:t>
            </a:r>
            <a:endParaRPr lang="es-ES" sz="2400" b="1" i="1"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endParaRPr>
          </a:p>
          <a:p>
            <a:pPr marL="1257300" lvl="2" indent="-342900" algn="l">
              <a:buFont typeface="Wingdings" panose="05000000000000000000" pitchFamily="2" charset="2"/>
              <a:buChar char="ü"/>
              <a:defRPr/>
            </a:pPr>
            <a:r>
              <a:rPr lang="es-ES" sz="2000" b="1" i="1" dirty="0" smtClean="0">
                <a:solidFill>
                  <a:schemeClr val="tx1">
                    <a:lumMod val="65000"/>
                    <a:lumOff val="35000"/>
                  </a:schemeClr>
                </a:solidFill>
                <a:latin typeface="Arial" panose="020B0604020202020204" pitchFamily="34" charset="0"/>
                <a:ea typeface="ＭＳ Ｐゴシック" pitchFamily="-109" charset="-128"/>
                <a:cs typeface="Arial" panose="020B0604020202020204" pitchFamily="34" charset="0"/>
              </a:rPr>
              <a:t>PhD </a:t>
            </a:r>
            <a:r>
              <a:rPr lang="es-ES" sz="2000" b="1" i="1" dirty="0" err="1" smtClean="0">
                <a:solidFill>
                  <a:schemeClr val="tx1">
                    <a:lumMod val="65000"/>
                    <a:lumOff val="35000"/>
                  </a:schemeClr>
                </a:solidFill>
                <a:latin typeface="Arial" panose="020B0604020202020204" pitchFamily="34" charset="0"/>
                <a:ea typeface="ＭＳ Ｐゴシック" pitchFamily="-109" charset="-128"/>
                <a:cs typeface="Arial" panose="020B0604020202020204" pitchFamily="34" charset="0"/>
              </a:rPr>
              <a:t>Students</a:t>
            </a:r>
            <a:r>
              <a:rPr lang="es-ES" sz="2000" b="1" i="1" dirty="0">
                <a:solidFill>
                  <a:schemeClr val="tx1">
                    <a:lumMod val="65000"/>
                    <a:lumOff val="35000"/>
                  </a:schemeClr>
                </a:solidFill>
                <a:latin typeface="Arial" panose="020B0604020202020204" pitchFamily="34" charset="0"/>
                <a:ea typeface="ＭＳ Ｐゴシック" pitchFamily="-109" charset="-128"/>
                <a:cs typeface="Arial" panose="020B0604020202020204" pitchFamily="34" charset="0"/>
              </a:rPr>
              <a:t>: 		</a:t>
            </a:r>
            <a:r>
              <a:rPr lang="es-ES" sz="2000" b="1" i="1" dirty="0" smtClean="0">
                <a:solidFill>
                  <a:schemeClr val="tx1">
                    <a:lumMod val="65000"/>
                    <a:lumOff val="35000"/>
                  </a:schemeClr>
                </a:solidFill>
                <a:latin typeface="Arial" panose="020B0604020202020204" pitchFamily="34" charset="0"/>
                <a:ea typeface="ＭＳ Ｐゴシック" pitchFamily="-109" charset="-128"/>
                <a:cs typeface="Arial" panose="020B0604020202020204" pitchFamily="34" charset="0"/>
              </a:rPr>
              <a:t>  800</a:t>
            </a:r>
            <a:r>
              <a:rPr lang="es-ES" sz="2000" b="1" i="1" dirty="0">
                <a:solidFill>
                  <a:schemeClr val="tx1">
                    <a:lumMod val="65000"/>
                    <a:lumOff val="35000"/>
                  </a:schemeClr>
                </a:solidFill>
                <a:latin typeface="Arial" panose="020B0604020202020204" pitchFamily="34" charset="0"/>
                <a:ea typeface="ＭＳ Ｐゴシック" pitchFamily="-109" charset="-128"/>
                <a:cs typeface="Arial" panose="020B0604020202020204" pitchFamily="34" charset="0"/>
              </a:rPr>
              <a:t>€/</a:t>
            </a:r>
            <a:r>
              <a:rPr lang="es-ES" sz="2000" b="1" i="1" dirty="0" err="1">
                <a:solidFill>
                  <a:schemeClr val="tx1">
                    <a:lumMod val="65000"/>
                    <a:lumOff val="35000"/>
                  </a:schemeClr>
                </a:solidFill>
                <a:latin typeface="Arial" panose="020B0604020202020204" pitchFamily="34" charset="0"/>
                <a:ea typeface="ＭＳ Ｐゴシック" pitchFamily="-109" charset="-128"/>
                <a:cs typeface="Arial" panose="020B0604020202020204" pitchFamily="34" charset="0"/>
              </a:rPr>
              <a:t>month</a:t>
            </a:r>
            <a:endParaRPr lang="es-ES" sz="2000" b="1" i="1" dirty="0">
              <a:solidFill>
                <a:schemeClr val="tx1">
                  <a:lumMod val="65000"/>
                  <a:lumOff val="35000"/>
                </a:schemeClr>
              </a:solidFill>
              <a:latin typeface="Arial" panose="020B0604020202020204" pitchFamily="34" charset="0"/>
              <a:ea typeface="ＭＳ Ｐゴシック" pitchFamily="-109" charset="-128"/>
              <a:cs typeface="Arial" panose="020B0604020202020204" pitchFamily="34" charset="0"/>
            </a:endParaRPr>
          </a:p>
          <a:p>
            <a:pPr marL="1257300" lvl="2" indent="-342900" algn="l">
              <a:buFont typeface="Wingdings" panose="05000000000000000000" pitchFamily="2" charset="2"/>
              <a:buChar char="ü"/>
              <a:defRPr/>
            </a:pPr>
            <a:r>
              <a:rPr lang="es-ES" sz="2000" b="1" i="1" dirty="0" err="1">
                <a:solidFill>
                  <a:schemeClr val="tx1">
                    <a:lumMod val="65000"/>
                    <a:lumOff val="35000"/>
                  </a:schemeClr>
                </a:solidFill>
                <a:latin typeface="Arial" panose="020B0604020202020204" pitchFamily="34" charset="0"/>
                <a:ea typeface="ＭＳ Ｐゴシック" pitchFamily="-109" charset="-128"/>
                <a:cs typeface="Arial" panose="020B0604020202020204" pitchFamily="34" charset="0"/>
              </a:rPr>
              <a:t>Academic</a:t>
            </a:r>
            <a:r>
              <a:rPr lang="es-ES" sz="2000" b="1" i="1" dirty="0">
                <a:solidFill>
                  <a:schemeClr val="tx1">
                    <a:lumMod val="65000"/>
                    <a:lumOff val="35000"/>
                  </a:schemeClr>
                </a:solidFill>
                <a:latin typeface="Arial" panose="020B0604020202020204" pitchFamily="34" charset="0"/>
                <a:ea typeface="ＭＳ Ｐゴシック" pitchFamily="-109" charset="-128"/>
                <a:cs typeface="Arial" panose="020B0604020202020204" pitchFamily="34" charset="0"/>
              </a:rPr>
              <a:t> Staff:	</a:t>
            </a:r>
            <a:r>
              <a:rPr lang="es-ES" sz="2000" b="1" i="1" dirty="0" smtClean="0">
                <a:solidFill>
                  <a:schemeClr val="tx1">
                    <a:lumMod val="65000"/>
                    <a:lumOff val="35000"/>
                  </a:schemeClr>
                </a:solidFill>
                <a:latin typeface="Arial" panose="020B0604020202020204" pitchFamily="34" charset="0"/>
                <a:ea typeface="ＭＳ Ｐゴシック" pitchFamily="-109" charset="-128"/>
                <a:cs typeface="Arial" panose="020B0604020202020204" pitchFamily="34" charset="0"/>
              </a:rPr>
              <a:t>  120</a:t>
            </a:r>
            <a:r>
              <a:rPr lang="es-ES" sz="2000" b="1" i="1" dirty="0">
                <a:solidFill>
                  <a:schemeClr val="tx1">
                    <a:lumMod val="65000"/>
                    <a:lumOff val="35000"/>
                  </a:schemeClr>
                </a:solidFill>
                <a:latin typeface="Arial" panose="020B0604020202020204" pitchFamily="34" charset="0"/>
                <a:ea typeface="ＭＳ Ｐゴシック" pitchFamily="-109" charset="-128"/>
                <a:cs typeface="Arial" panose="020B0604020202020204" pitchFamily="34" charset="0"/>
              </a:rPr>
              <a:t>€/</a:t>
            </a:r>
            <a:r>
              <a:rPr lang="es-ES" sz="2000" b="1" i="1" dirty="0" err="1" smtClean="0">
                <a:solidFill>
                  <a:schemeClr val="tx1">
                    <a:lumMod val="65000"/>
                    <a:lumOff val="35000"/>
                  </a:schemeClr>
                </a:solidFill>
                <a:latin typeface="Arial" panose="020B0604020202020204" pitchFamily="34" charset="0"/>
                <a:ea typeface="ＭＳ Ｐゴシック" pitchFamily="-109" charset="-128"/>
                <a:cs typeface="Arial" panose="020B0604020202020204" pitchFamily="34" charset="0"/>
              </a:rPr>
              <a:t>day</a:t>
            </a:r>
            <a:endParaRPr lang="es-ES" sz="2000" b="1" i="1" dirty="0" smtClean="0">
              <a:solidFill>
                <a:schemeClr val="tx1">
                  <a:lumMod val="65000"/>
                  <a:lumOff val="35000"/>
                </a:schemeClr>
              </a:solidFill>
              <a:latin typeface="Arial" panose="020B0604020202020204" pitchFamily="34" charset="0"/>
              <a:ea typeface="ＭＳ Ｐゴシック" pitchFamily="-109" charset="-128"/>
              <a:cs typeface="Arial" panose="020B0604020202020204" pitchFamily="34" charset="0"/>
            </a:endParaRPr>
          </a:p>
          <a:p>
            <a:pPr lvl="2" algn="l">
              <a:defRPr/>
            </a:pPr>
            <a:endParaRPr lang="es-ES" sz="2000" b="1" i="1" dirty="0">
              <a:solidFill>
                <a:schemeClr val="tx1">
                  <a:lumMod val="65000"/>
                  <a:lumOff val="35000"/>
                </a:schemeClr>
              </a:solidFill>
              <a:latin typeface="Arial" panose="020B0604020202020204" pitchFamily="34" charset="0"/>
              <a:ea typeface="ＭＳ Ｐゴシック" pitchFamily="-109" charset="-128"/>
              <a:cs typeface="Arial" panose="020B0604020202020204" pitchFamily="34" charset="0"/>
            </a:endParaRPr>
          </a:p>
          <a:p>
            <a:pPr marL="342900" indent="-342900" algn="l">
              <a:buFont typeface="Wingdings" panose="05000000000000000000" pitchFamily="2" charset="2"/>
              <a:buChar char="q"/>
              <a:defRPr/>
            </a:pPr>
            <a:r>
              <a:rPr lang="es-ES" sz="2400" b="1" i="1" dirty="0" err="1" smtClean="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Travel</a:t>
            </a:r>
            <a:r>
              <a:rPr lang="es-ES" sz="2400" b="1" i="1" dirty="0" smtClean="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a:t>
            </a:r>
            <a:r>
              <a:rPr lang="es-ES" sz="2400" b="1" i="1"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costs</a:t>
            </a:r>
            <a:r>
              <a:rPr lang="es-ES" sz="2400" b="1" i="1"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a:t>
            </a:r>
          </a:p>
          <a:p>
            <a:pPr marL="1257300" lvl="2" indent="-342900" algn="l">
              <a:buFont typeface="Wingdings" panose="05000000000000000000" pitchFamily="2" charset="2"/>
              <a:buChar char="q"/>
              <a:defRPr/>
            </a:pPr>
            <a:r>
              <a:rPr lang="es-ES" sz="2000" b="1" i="1" dirty="0">
                <a:solidFill>
                  <a:schemeClr val="tx1">
                    <a:lumMod val="65000"/>
                    <a:lumOff val="35000"/>
                  </a:schemeClr>
                </a:solidFill>
                <a:latin typeface="Arial" panose="020B0604020202020204" pitchFamily="34" charset="0"/>
                <a:ea typeface="ＭＳ Ｐゴシック" pitchFamily="-109" charset="-128"/>
                <a:cs typeface="Arial" panose="020B0604020202020204" pitchFamily="34" charset="0"/>
              </a:rPr>
              <a:t>820€ </a:t>
            </a:r>
          </a:p>
          <a:p>
            <a:pPr lvl="2" algn="l">
              <a:defRPr/>
            </a:pPr>
            <a:r>
              <a:rPr lang="es-ES" sz="1800" dirty="0">
                <a:solidFill>
                  <a:schemeClr val="tx1">
                    <a:lumMod val="65000"/>
                    <a:lumOff val="35000"/>
                  </a:schemeClr>
                </a:solidFill>
                <a:latin typeface="Arial" panose="020B0604020202020204" pitchFamily="34" charset="0"/>
                <a:cs typeface="Arial" panose="020B0604020202020204" pitchFamily="34" charset="0"/>
              </a:rPr>
              <a:t>			</a:t>
            </a:r>
            <a:r>
              <a:rPr lang="es-ES" sz="1400" dirty="0">
                <a:solidFill>
                  <a:schemeClr val="bg1">
                    <a:lumMod val="65000"/>
                  </a:schemeClr>
                </a:solidFill>
                <a:latin typeface="Arial" panose="020B0604020202020204" pitchFamily="34" charset="0"/>
                <a:cs typeface="Arial" panose="020B0604020202020204" pitchFamily="34" charset="0"/>
              </a:rPr>
              <a:t>(</a:t>
            </a:r>
            <a:r>
              <a:rPr lang="es-ES" sz="1400" dirty="0" err="1">
                <a:solidFill>
                  <a:schemeClr val="bg1">
                    <a:lumMod val="65000"/>
                  </a:schemeClr>
                </a:solidFill>
                <a:latin typeface="Arial" panose="020B0604020202020204" pitchFamily="34" charset="0"/>
                <a:cs typeface="Arial" panose="020B0604020202020204" pitchFamily="34" charset="0"/>
              </a:rPr>
              <a:t>Fixed</a:t>
            </a:r>
            <a:r>
              <a:rPr lang="es-ES" sz="1400" dirty="0">
                <a:solidFill>
                  <a:schemeClr val="bg1">
                    <a:lumMod val="65000"/>
                  </a:schemeClr>
                </a:solidFill>
                <a:latin typeface="Arial" panose="020B0604020202020204" pitchFamily="34" charset="0"/>
                <a:cs typeface="Arial" panose="020B0604020202020204" pitchFamily="34" charset="0"/>
              </a:rPr>
              <a:t> </a:t>
            </a:r>
            <a:r>
              <a:rPr lang="es-ES" sz="1400" dirty="0" err="1">
                <a:solidFill>
                  <a:schemeClr val="bg1">
                    <a:lumMod val="65000"/>
                  </a:schemeClr>
                </a:solidFill>
                <a:latin typeface="Arial" panose="020B0604020202020204" pitchFamily="34" charset="0"/>
                <a:cs typeface="Arial" panose="020B0604020202020204" pitchFamily="34" charset="0"/>
              </a:rPr>
              <a:t>by</a:t>
            </a:r>
            <a:r>
              <a:rPr lang="es-ES" sz="1400" dirty="0">
                <a:solidFill>
                  <a:schemeClr val="bg1">
                    <a:lumMod val="65000"/>
                  </a:schemeClr>
                </a:solidFill>
                <a:latin typeface="Arial" panose="020B0604020202020204" pitchFamily="34" charset="0"/>
                <a:cs typeface="Arial" panose="020B0604020202020204" pitchFamily="34" charset="0"/>
              </a:rPr>
              <a:t> </a:t>
            </a:r>
            <a:r>
              <a:rPr lang="es-ES" sz="1400" dirty="0" err="1">
                <a:solidFill>
                  <a:schemeClr val="bg1">
                    <a:lumMod val="65000"/>
                  </a:schemeClr>
                </a:solidFill>
                <a:latin typeface="Arial" panose="020B0604020202020204" pitchFamily="34" charset="0"/>
                <a:cs typeface="Arial" panose="020B0604020202020204" pitchFamily="34" charset="0"/>
              </a:rPr>
              <a:t>the</a:t>
            </a:r>
            <a:r>
              <a:rPr lang="es-ES" sz="1400" dirty="0">
                <a:solidFill>
                  <a:schemeClr val="bg1">
                    <a:lumMod val="65000"/>
                  </a:schemeClr>
                </a:solidFill>
                <a:latin typeface="Arial" panose="020B0604020202020204" pitchFamily="34" charset="0"/>
                <a:cs typeface="Arial" panose="020B0604020202020204" pitchFamily="34" charset="0"/>
              </a:rPr>
              <a:t> Erasmus+ </a:t>
            </a:r>
            <a:r>
              <a:rPr lang="es-ES" sz="1400" dirty="0" err="1">
                <a:solidFill>
                  <a:schemeClr val="bg1">
                    <a:lumMod val="65000"/>
                  </a:schemeClr>
                </a:solidFill>
                <a:latin typeface="Arial" panose="020B0604020202020204" pitchFamily="34" charset="0"/>
                <a:cs typeface="Arial" panose="020B0604020202020204" pitchFamily="34" charset="0"/>
              </a:rPr>
              <a:t>programme</a:t>
            </a:r>
            <a:r>
              <a:rPr lang="es-ES" sz="1400" dirty="0">
                <a:solidFill>
                  <a:schemeClr val="bg1">
                    <a:lumMod val="65000"/>
                  </a:schemeClr>
                </a:solidFill>
                <a:latin typeface="Arial" panose="020B0604020202020204" pitchFamily="34" charset="0"/>
                <a:cs typeface="Arial" panose="020B0604020202020204" pitchFamily="34" charset="0"/>
              </a:rPr>
              <a:t> </a:t>
            </a:r>
            <a:r>
              <a:rPr lang="es-ES" sz="1400" dirty="0" err="1">
                <a:solidFill>
                  <a:schemeClr val="bg1">
                    <a:lumMod val="65000"/>
                  </a:schemeClr>
                </a:solidFill>
                <a:latin typeface="Arial" panose="020B0604020202020204" pitchFamily="34" charset="0"/>
                <a:cs typeface="Arial" panose="020B0604020202020204" pitchFamily="34" charset="0"/>
              </a:rPr>
              <a:t>for</a:t>
            </a:r>
            <a:r>
              <a:rPr lang="es-ES" sz="1400" dirty="0">
                <a:solidFill>
                  <a:schemeClr val="bg1">
                    <a:lumMod val="65000"/>
                  </a:schemeClr>
                </a:solidFill>
                <a:latin typeface="Arial" panose="020B0604020202020204" pitchFamily="34" charset="0"/>
                <a:cs typeface="Arial" panose="020B0604020202020204" pitchFamily="34" charset="0"/>
              </a:rPr>
              <a:t> </a:t>
            </a:r>
            <a:r>
              <a:rPr lang="es-ES" sz="1400" dirty="0" err="1">
                <a:solidFill>
                  <a:schemeClr val="bg1">
                    <a:lumMod val="65000"/>
                  </a:schemeClr>
                </a:solidFill>
                <a:latin typeface="Arial" panose="020B0604020202020204" pitchFamily="34" charset="0"/>
                <a:cs typeface="Arial" panose="020B0604020202020204" pitchFamily="34" charset="0"/>
              </a:rPr>
              <a:t>the</a:t>
            </a:r>
            <a:r>
              <a:rPr lang="es-ES" sz="1400" dirty="0">
                <a:solidFill>
                  <a:schemeClr val="bg1">
                    <a:lumMod val="65000"/>
                  </a:schemeClr>
                </a:solidFill>
                <a:latin typeface="Arial" panose="020B0604020202020204" pitchFamily="34" charset="0"/>
                <a:cs typeface="Arial" panose="020B0604020202020204" pitchFamily="34" charset="0"/>
              </a:rPr>
              <a:t> </a:t>
            </a:r>
            <a:r>
              <a:rPr lang="es-ES" sz="1400" dirty="0" err="1">
                <a:solidFill>
                  <a:schemeClr val="bg1">
                    <a:lumMod val="65000"/>
                  </a:schemeClr>
                </a:solidFill>
                <a:latin typeface="Arial" panose="020B0604020202020204" pitchFamily="34" charset="0"/>
                <a:cs typeface="Arial" panose="020B0604020202020204" pitchFamily="34" charset="0"/>
              </a:rPr>
              <a:t>specific</a:t>
            </a:r>
            <a:r>
              <a:rPr lang="es-ES" sz="1400" dirty="0">
                <a:solidFill>
                  <a:schemeClr val="bg1">
                    <a:lumMod val="65000"/>
                  </a:schemeClr>
                </a:solidFill>
                <a:latin typeface="Arial" panose="020B0604020202020204" pitchFamily="34" charset="0"/>
                <a:cs typeface="Arial" panose="020B0604020202020204" pitchFamily="34" charset="0"/>
              </a:rPr>
              <a:t> country)</a:t>
            </a:r>
          </a:p>
          <a:p>
            <a:pPr marL="285750" indent="-285750" algn="l">
              <a:buFont typeface="Wingdings" panose="05000000000000000000" pitchFamily="2" charset="2"/>
              <a:buChar char="q"/>
              <a:defRPr/>
            </a:pPr>
            <a:r>
              <a:rPr lang="es-ES" sz="2400" b="1" i="1"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No </a:t>
            </a:r>
            <a:r>
              <a:rPr lang="es-ES" sz="2400" b="1" i="1"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tuition</a:t>
            </a:r>
            <a:r>
              <a:rPr lang="es-ES" sz="2400" b="1" i="1"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 </a:t>
            </a:r>
            <a:r>
              <a:rPr lang="es-ES" sz="2400" b="1" i="1" dirty="0" err="1">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rPr>
              <a:t>fees</a:t>
            </a:r>
            <a:endParaRPr lang="es-ES" sz="2400" b="1" i="1" dirty="0">
              <a:solidFill>
                <a:schemeClr val="tx1">
                  <a:lumMod val="75000"/>
                  <a:lumOff val="25000"/>
                </a:schemeClr>
              </a:solidFill>
              <a:latin typeface="Arial" panose="020B0604020202020204" pitchFamily="34" charset="0"/>
              <a:ea typeface="ＭＳ Ｐゴシック" pitchFamily="-109" charset="-128"/>
              <a:cs typeface="Arial" panose="020B0604020202020204" pitchFamily="34" charset="0"/>
            </a:endParaRPr>
          </a:p>
          <a:p>
            <a:pPr algn="l">
              <a:defRPr/>
            </a:pPr>
            <a:endParaRPr lang="es-ES" sz="2400" b="1" i="1" dirty="0">
              <a:solidFill>
                <a:schemeClr val="accent4">
                  <a:lumMod val="75000"/>
                </a:schemeClr>
              </a:solidFill>
              <a:latin typeface="Arial" panose="020B0604020202020204" pitchFamily="34" charset="0"/>
              <a:ea typeface="ＭＳ Ｐゴシック" pitchFamily="-109" charset="-128"/>
              <a:cs typeface="Arial" panose="020B0604020202020204" pitchFamily="34" charset="0"/>
            </a:endParaRPr>
          </a:p>
          <a:p>
            <a:pPr algn="l">
              <a:defRPr/>
            </a:pPr>
            <a:r>
              <a:rPr lang="es-ES" sz="2400" i="1" dirty="0">
                <a:solidFill>
                  <a:schemeClr val="accent4">
                    <a:lumMod val="75000"/>
                  </a:schemeClr>
                </a:solidFill>
                <a:latin typeface="Arial" panose="020B0604020202020204" pitchFamily="34" charset="0"/>
                <a:ea typeface="ＭＳ Ｐゴシック" pitchFamily="-109" charset="-128"/>
                <a:cs typeface="Arial" panose="020B0604020202020204" pitchFamily="34" charset="0"/>
              </a:rPr>
              <a:t>*</a:t>
            </a:r>
            <a:r>
              <a:rPr lang="es-ES" sz="2400" i="1" dirty="0" err="1">
                <a:solidFill>
                  <a:schemeClr val="accent4">
                    <a:lumMod val="75000"/>
                  </a:schemeClr>
                </a:solidFill>
                <a:latin typeface="Arial" panose="020B0604020202020204" pitchFamily="34" charset="0"/>
                <a:ea typeface="ＭＳ Ｐゴシック" pitchFamily="-109" charset="-128"/>
                <a:cs typeface="Arial" panose="020B0604020202020204" pitchFamily="34" charset="0"/>
              </a:rPr>
              <a:t>Beneficiaries</a:t>
            </a:r>
            <a:r>
              <a:rPr lang="es-ES" sz="2400" i="1" dirty="0">
                <a:solidFill>
                  <a:schemeClr val="accent4">
                    <a:lumMod val="75000"/>
                  </a:schemeClr>
                </a:solidFill>
                <a:latin typeface="Arial" panose="020B0604020202020204" pitchFamily="34" charset="0"/>
                <a:ea typeface="ＭＳ Ｐゴシック" pitchFamily="-109" charset="-128"/>
                <a:cs typeface="Arial" panose="020B0604020202020204" pitchFamily="34" charset="0"/>
              </a:rPr>
              <a:t> </a:t>
            </a:r>
            <a:r>
              <a:rPr lang="es-ES" sz="2400" i="1" dirty="0" err="1">
                <a:solidFill>
                  <a:schemeClr val="accent4">
                    <a:lumMod val="75000"/>
                  </a:schemeClr>
                </a:solidFill>
                <a:latin typeface="Arial" panose="020B0604020202020204" pitchFamily="34" charset="0"/>
                <a:ea typeface="ＭＳ Ｐゴシック" pitchFamily="-109" charset="-128"/>
                <a:cs typeface="Arial" panose="020B0604020202020204" pitchFamily="34" charset="0"/>
              </a:rPr>
              <a:t>should</a:t>
            </a:r>
            <a:r>
              <a:rPr lang="es-ES" sz="2400" i="1" dirty="0">
                <a:solidFill>
                  <a:schemeClr val="accent4">
                    <a:lumMod val="75000"/>
                  </a:schemeClr>
                </a:solidFill>
                <a:latin typeface="Arial" panose="020B0604020202020204" pitchFamily="34" charset="0"/>
                <a:ea typeface="ＭＳ Ｐゴシック" pitchFamily="-109" charset="-128"/>
                <a:cs typeface="Arial" panose="020B0604020202020204" pitchFamily="34" charset="0"/>
              </a:rPr>
              <a:t> </a:t>
            </a:r>
            <a:r>
              <a:rPr lang="es-ES" sz="2400" i="1" dirty="0" err="1">
                <a:solidFill>
                  <a:schemeClr val="accent4">
                    <a:lumMod val="75000"/>
                  </a:schemeClr>
                </a:solidFill>
                <a:latin typeface="Arial" panose="020B0604020202020204" pitchFamily="34" charset="0"/>
                <a:ea typeface="ＭＳ Ｐゴシック" pitchFamily="-109" charset="-128"/>
                <a:cs typeface="Arial" panose="020B0604020202020204" pitchFamily="34" charset="0"/>
              </a:rPr>
              <a:t>have</a:t>
            </a:r>
            <a:r>
              <a:rPr lang="es-ES" sz="2400" i="1" dirty="0">
                <a:solidFill>
                  <a:schemeClr val="accent4">
                    <a:lumMod val="75000"/>
                  </a:schemeClr>
                </a:solidFill>
                <a:latin typeface="Arial" panose="020B0604020202020204" pitchFamily="34" charset="0"/>
                <a:ea typeface="ＭＳ Ｐゴシック" pitchFamily="-109" charset="-128"/>
                <a:cs typeface="Arial" panose="020B0604020202020204" pitchFamily="34" charset="0"/>
              </a:rPr>
              <a:t> </a:t>
            </a:r>
            <a:r>
              <a:rPr lang="es-ES" sz="2400" i="1" dirty="0" err="1">
                <a:solidFill>
                  <a:schemeClr val="accent4">
                    <a:lumMod val="75000"/>
                  </a:schemeClr>
                </a:solidFill>
                <a:latin typeface="Arial" panose="020B0604020202020204" pitchFamily="34" charset="0"/>
                <a:ea typeface="ＭＳ Ｐゴシック" pitchFamily="-109" charset="-128"/>
                <a:cs typeface="Arial" panose="020B0604020202020204" pitchFamily="34" charset="0"/>
              </a:rPr>
              <a:t>an</a:t>
            </a:r>
            <a:r>
              <a:rPr lang="es-ES" sz="2400" i="1" dirty="0">
                <a:solidFill>
                  <a:schemeClr val="accent4">
                    <a:lumMod val="75000"/>
                  </a:schemeClr>
                </a:solidFill>
                <a:latin typeface="Arial" panose="020B0604020202020204" pitchFamily="34" charset="0"/>
                <a:ea typeface="ＭＳ Ｐゴシック" pitchFamily="-109" charset="-128"/>
                <a:cs typeface="Arial" panose="020B0604020202020204" pitchFamily="34" charset="0"/>
              </a:rPr>
              <a:t> </a:t>
            </a:r>
            <a:r>
              <a:rPr lang="es-ES" sz="2400" i="1" dirty="0" err="1">
                <a:solidFill>
                  <a:schemeClr val="accent4">
                    <a:lumMod val="75000"/>
                  </a:schemeClr>
                </a:solidFill>
                <a:latin typeface="Arial" panose="020B0604020202020204" pitchFamily="34" charset="0"/>
                <a:ea typeface="ＭＳ Ｐゴシック" pitchFamily="-109" charset="-128"/>
                <a:cs typeface="Arial" panose="020B0604020202020204" pitchFamily="34" charset="0"/>
              </a:rPr>
              <a:t>adequate</a:t>
            </a:r>
            <a:r>
              <a:rPr lang="es-ES" sz="2400" i="1" dirty="0">
                <a:solidFill>
                  <a:schemeClr val="accent4">
                    <a:lumMod val="75000"/>
                  </a:schemeClr>
                </a:solidFill>
                <a:latin typeface="Arial" panose="020B0604020202020204" pitchFamily="34" charset="0"/>
                <a:ea typeface="ＭＳ Ｐゴシック" pitchFamily="-109" charset="-128"/>
                <a:cs typeface="Arial" panose="020B0604020202020204" pitchFamily="34" charset="0"/>
              </a:rPr>
              <a:t> </a:t>
            </a:r>
            <a:r>
              <a:rPr lang="es-ES" sz="2400" i="1" dirty="0" err="1">
                <a:solidFill>
                  <a:schemeClr val="accent4">
                    <a:lumMod val="75000"/>
                  </a:schemeClr>
                </a:solidFill>
                <a:latin typeface="Arial" panose="020B0604020202020204" pitchFamily="34" charset="0"/>
                <a:ea typeface="ＭＳ Ｐゴシック" pitchFamily="-109" charset="-128"/>
                <a:cs typeface="Arial" panose="020B0604020202020204" pitchFamily="34" charset="0"/>
              </a:rPr>
              <a:t>insurance</a:t>
            </a:r>
            <a:r>
              <a:rPr lang="es-ES" sz="2400" i="1" dirty="0">
                <a:solidFill>
                  <a:schemeClr val="accent4">
                    <a:lumMod val="75000"/>
                  </a:schemeClr>
                </a:solidFill>
                <a:latin typeface="Arial" panose="020B0604020202020204" pitchFamily="34" charset="0"/>
                <a:ea typeface="ＭＳ Ｐゴシック" pitchFamily="-109" charset="-128"/>
                <a:cs typeface="Arial" panose="020B0604020202020204" pitchFamily="34" charset="0"/>
              </a:rPr>
              <a:t>!</a:t>
            </a:r>
          </a:p>
          <a:p>
            <a:pPr marL="285750" indent="-285750" algn="l">
              <a:buFont typeface="Wingdings" panose="05000000000000000000" pitchFamily="2" charset="2"/>
              <a:buChar char="q"/>
              <a:defRPr/>
            </a:pPr>
            <a:endParaRPr lang="es-ES" sz="2400" b="1" i="1" dirty="0">
              <a:solidFill>
                <a:schemeClr val="accent2">
                  <a:lumMod val="75000"/>
                </a:schemeClr>
              </a:solidFill>
              <a:ea typeface="ＭＳ Ｐゴシック" pitchFamily="-109" charset="-128"/>
              <a:cs typeface="Arial" charset="0"/>
            </a:endParaRPr>
          </a:p>
          <a:p>
            <a:pPr marL="285750" indent="-285750" algn="l">
              <a:buFont typeface="Wingdings" panose="05000000000000000000" pitchFamily="2" charset="2"/>
              <a:buChar char="q"/>
              <a:defRPr/>
            </a:pPr>
            <a:endParaRPr lang="es-ES" sz="2400" b="1" i="1" dirty="0">
              <a:solidFill>
                <a:schemeClr val="accent2">
                  <a:lumMod val="75000"/>
                </a:schemeClr>
              </a:solidFill>
              <a:ea typeface="ＭＳ Ｐゴシック" pitchFamily="-109" charset="-128"/>
              <a:cs typeface="Arial" charset="0"/>
            </a:endParaRPr>
          </a:p>
          <a:p>
            <a:pPr algn="l">
              <a:buFont typeface="Arial" charset="0"/>
              <a:buNone/>
              <a:defRPr/>
            </a:pPr>
            <a:endParaRPr lang="es-ES" sz="2000" b="1" i="1" dirty="0">
              <a:solidFill>
                <a:schemeClr val="accent2">
                  <a:lumMod val="75000"/>
                </a:schemeClr>
              </a:solidFill>
              <a:ea typeface="ＭＳ Ｐゴシック" pitchFamily="-109" charset="-128"/>
              <a:cs typeface="Arial" charset="0"/>
            </a:endParaRPr>
          </a:p>
          <a:p>
            <a:pPr algn="l">
              <a:buFont typeface="Arial" charset="0"/>
              <a:buNone/>
              <a:defRPr/>
            </a:pPr>
            <a:endParaRPr lang="es-ES" sz="2000" b="1" i="1" dirty="0">
              <a:solidFill>
                <a:schemeClr val="accent2">
                  <a:lumMod val="75000"/>
                </a:schemeClr>
              </a:solidFill>
              <a:ea typeface="ＭＳ Ｐゴシック" pitchFamily="-109" charset="-128"/>
              <a:cs typeface="Arial" charset="0"/>
            </a:endParaRPr>
          </a:p>
          <a:p>
            <a:pPr>
              <a:defRPr/>
            </a:pPr>
            <a:endParaRPr lang="es-ES" dirty="0"/>
          </a:p>
        </p:txBody>
      </p:sp>
      <p:sp>
        <p:nvSpPr>
          <p:cNvPr id="4" name="1 Título"/>
          <p:cNvSpPr txBox="1">
            <a:spLocks/>
          </p:cNvSpPr>
          <p:nvPr/>
        </p:nvSpPr>
        <p:spPr bwMode="auto">
          <a:xfrm>
            <a:off x="1" y="855164"/>
            <a:ext cx="121920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r>
              <a:rPr lang="es-ES" sz="2600" dirty="0">
                <a:solidFill>
                  <a:schemeClr val="tx1">
                    <a:lumMod val="65000"/>
                    <a:lumOff val="35000"/>
                  </a:schemeClr>
                </a:solidFill>
                <a:latin typeface="Arial Rounded MT Bold" panose="020F0704030504030204" pitchFamily="34" charset="0"/>
              </a:rPr>
              <a:t>A4U Erasmus+ </a:t>
            </a:r>
            <a:r>
              <a:rPr lang="es-ES" sz="2600" dirty="0" err="1">
                <a:solidFill>
                  <a:schemeClr val="tx1">
                    <a:lumMod val="65000"/>
                    <a:lumOff val="35000"/>
                  </a:schemeClr>
                </a:solidFill>
                <a:latin typeface="Arial Rounded MT Bold" panose="020F0704030504030204" pitchFamily="34" charset="0"/>
              </a:rPr>
              <a:t>Call</a:t>
            </a:r>
            <a:endParaRPr lang="es-ES" sz="2600" dirty="0">
              <a:solidFill>
                <a:schemeClr val="tx1">
                  <a:lumMod val="65000"/>
                  <a:lumOff val="35000"/>
                </a:schemeClr>
              </a:solidFill>
              <a:latin typeface="Arial Rounded MT Bold" panose="020F0704030504030204" pitchFamily="34" charset="0"/>
            </a:endParaRPr>
          </a:p>
        </p:txBody>
      </p:sp>
      <p:pic>
        <p:nvPicPr>
          <p:cNvPr id="717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8237" y="5332412"/>
            <a:ext cx="3433763" cy="1525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7594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1024514"/>
            <a:ext cx="12191999" cy="609185"/>
          </a:xfrm>
        </p:spPr>
        <p:txBody>
          <a:bodyPr/>
          <a:lstStyle/>
          <a:p>
            <a:pPr>
              <a:defRPr/>
            </a:pPr>
            <a:r>
              <a:rPr lang="es-ES" sz="2600" dirty="0" err="1">
                <a:solidFill>
                  <a:schemeClr val="tx1">
                    <a:lumMod val="65000"/>
                    <a:lumOff val="35000"/>
                  </a:schemeClr>
                </a:solidFill>
                <a:latin typeface="Arial Rounded MT Bold" panose="020F0704030504030204" pitchFamily="34" charset="0"/>
              </a:rPr>
              <a:t>Requirements</a:t>
            </a:r>
            <a:r>
              <a:rPr lang="es-ES" sz="2600" dirty="0">
                <a:solidFill>
                  <a:schemeClr val="tx1">
                    <a:lumMod val="65000"/>
                    <a:lumOff val="35000"/>
                  </a:schemeClr>
                </a:solidFill>
                <a:latin typeface="Arial Rounded MT Bold" panose="020F0704030504030204" pitchFamily="34" charset="0"/>
              </a:rPr>
              <a:t> to be elegible…</a:t>
            </a:r>
          </a:p>
        </p:txBody>
      </p:sp>
      <p:sp>
        <p:nvSpPr>
          <p:cNvPr id="2" name="1 Rectángulo"/>
          <p:cNvSpPr/>
          <p:nvPr/>
        </p:nvSpPr>
        <p:spPr>
          <a:xfrm>
            <a:off x="768625" y="1329106"/>
            <a:ext cx="10654748" cy="5786199"/>
          </a:xfrm>
          <a:prstGeom prst="rect">
            <a:avLst/>
          </a:prstGeom>
        </p:spPr>
        <p:txBody>
          <a:bodyPr wrap="square">
            <a:spAutoFit/>
          </a:bodyPr>
          <a:lstStyle/>
          <a:p>
            <a:pPr algn="just" defTabSz="457200" fontAlgn="base">
              <a:spcBef>
                <a:spcPct val="0"/>
              </a:spcBef>
              <a:spcAft>
                <a:spcPct val="0"/>
              </a:spcAft>
              <a:defRPr/>
            </a:pPr>
            <a:endParaRPr lang="en-GB" sz="2400" b="1" dirty="0">
              <a:solidFill>
                <a:srgbClr val="4BACC6">
                  <a:lumMod val="75000"/>
                </a:srgbClr>
              </a:solidFill>
              <a:latin typeface="Arial Rounded MT Bold" panose="020F0704030504030204" pitchFamily="34" charset="0"/>
              <a:ea typeface="ＭＳ Ｐゴシック" charset="-128"/>
              <a:cs typeface="ＭＳ Ｐゴシック" charset="-128"/>
            </a:endParaRPr>
          </a:p>
          <a:p>
            <a:pPr algn="just" defTabSz="457200" fontAlgn="base">
              <a:spcBef>
                <a:spcPct val="0"/>
              </a:spcBef>
              <a:spcAft>
                <a:spcPct val="0"/>
              </a:spcAft>
              <a:defRPr/>
            </a:pPr>
            <a:r>
              <a:rPr lang="en-GB" sz="2400" b="1" dirty="0">
                <a:solidFill>
                  <a:srgbClr val="4BACC6">
                    <a:lumMod val="75000"/>
                  </a:srgbClr>
                </a:solidFill>
                <a:latin typeface="Arial" panose="020B0604020202020204" pitchFamily="34" charset="0"/>
                <a:ea typeface="ＭＳ Ｐゴシック" charset="-128"/>
                <a:cs typeface="Arial" panose="020B0604020202020204" pitchFamily="34" charset="0"/>
              </a:rPr>
              <a:t>PhD applicants must:</a:t>
            </a:r>
            <a:endParaRPr lang="en-US" sz="2400" b="1" dirty="0">
              <a:solidFill>
                <a:srgbClr val="4BACC6">
                  <a:lumMod val="75000"/>
                </a:srgbClr>
              </a:solidFill>
              <a:latin typeface="Arial" panose="020B0604020202020204" pitchFamily="34" charset="0"/>
              <a:ea typeface="ＭＳ Ｐゴシック" charset="-128"/>
              <a:cs typeface="Arial" panose="020B0604020202020204" pitchFamily="34" charset="0"/>
            </a:endParaRPr>
          </a:p>
          <a:p>
            <a:pPr marL="342900" indent="-342900" algn="just" defTabSz="457200" fontAlgn="base">
              <a:spcBef>
                <a:spcPct val="0"/>
              </a:spcBef>
              <a:spcAft>
                <a:spcPct val="0"/>
              </a:spcAft>
              <a:buFont typeface="Wingdings" panose="05000000000000000000" pitchFamily="2" charset="2"/>
              <a:buChar char="ü"/>
              <a:defRPr/>
            </a:pPr>
            <a:r>
              <a:rPr lang="en-US" sz="2200" dirty="0">
                <a:solidFill>
                  <a:prstClr val="black">
                    <a:lumMod val="65000"/>
                    <a:lumOff val="35000"/>
                  </a:prstClr>
                </a:solidFill>
                <a:latin typeface="Arial" panose="020B0604020202020204" pitchFamily="34" charset="0"/>
                <a:ea typeface="ＭＳ Ｐゴシック" charset="-128"/>
                <a:cs typeface="Arial" panose="020B0604020202020204" pitchFamily="34" charset="0"/>
              </a:rPr>
              <a:t>Be enrolled in one of the part</a:t>
            </a:r>
            <a:r>
              <a:rPr lang="ca-ES" sz="2200" dirty="0">
                <a:solidFill>
                  <a:prstClr val="black">
                    <a:lumMod val="65000"/>
                    <a:lumOff val="35000"/>
                  </a:prstClr>
                </a:solidFill>
                <a:latin typeface="Arial" panose="020B0604020202020204" pitchFamily="34" charset="0"/>
                <a:ea typeface="ＭＳ Ｐゴシック" charset="-128"/>
                <a:cs typeface="Arial" panose="020B0604020202020204" pitchFamily="34" charset="0"/>
              </a:rPr>
              <a:t>n</a:t>
            </a:r>
            <a:r>
              <a:rPr lang="en-US" sz="2200" dirty="0" err="1">
                <a:solidFill>
                  <a:prstClr val="black">
                    <a:lumMod val="65000"/>
                    <a:lumOff val="35000"/>
                  </a:prstClr>
                </a:solidFill>
                <a:latin typeface="Arial" panose="020B0604020202020204" pitchFamily="34" charset="0"/>
                <a:ea typeface="ＭＳ Ｐゴシック" charset="-128"/>
                <a:cs typeface="Arial" panose="020B0604020202020204" pitchFamily="34" charset="0"/>
              </a:rPr>
              <a:t>er</a:t>
            </a:r>
            <a:r>
              <a:rPr lang="en-US" sz="2200" dirty="0">
                <a:solidFill>
                  <a:prstClr val="black">
                    <a:lumMod val="65000"/>
                    <a:lumOff val="35000"/>
                  </a:prstClr>
                </a:solidFill>
                <a:latin typeface="Arial" panose="020B0604020202020204" pitchFamily="34" charset="0"/>
                <a:ea typeface="ＭＳ Ｐゴシック" charset="-128"/>
                <a:cs typeface="Arial" panose="020B0604020202020204" pitchFamily="34" charset="0"/>
              </a:rPr>
              <a:t> universities </a:t>
            </a:r>
          </a:p>
          <a:p>
            <a:pPr marL="342900" indent="-342900" algn="just" defTabSz="457200" fontAlgn="base">
              <a:spcBef>
                <a:spcPct val="0"/>
              </a:spcBef>
              <a:spcAft>
                <a:spcPct val="0"/>
              </a:spcAft>
              <a:buFont typeface="Wingdings" panose="05000000000000000000" pitchFamily="2" charset="2"/>
              <a:buChar char="ü"/>
              <a:defRPr/>
            </a:pPr>
            <a:r>
              <a:rPr lang="en-US" sz="2200" dirty="0">
                <a:solidFill>
                  <a:prstClr val="black">
                    <a:lumMod val="65000"/>
                    <a:lumOff val="35000"/>
                  </a:prstClr>
                </a:solidFill>
                <a:latin typeface="Arial" panose="020B0604020202020204" pitchFamily="34" charset="0"/>
                <a:ea typeface="ＭＳ Ｐゴシック" charset="-128"/>
                <a:cs typeface="Arial" panose="020B0604020202020204" pitchFamily="34" charset="0"/>
              </a:rPr>
              <a:t>Be nominated for mobility by one of the partner universities</a:t>
            </a:r>
          </a:p>
          <a:p>
            <a:pPr marL="342900" indent="-342900" algn="just" defTabSz="457200" fontAlgn="base">
              <a:spcBef>
                <a:spcPct val="0"/>
              </a:spcBef>
              <a:spcAft>
                <a:spcPct val="0"/>
              </a:spcAft>
              <a:buFont typeface="Wingdings" panose="05000000000000000000" pitchFamily="2" charset="2"/>
              <a:buChar char="ü"/>
              <a:defRPr/>
            </a:pPr>
            <a:r>
              <a:rPr lang="es-ES" sz="2200" dirty="0" err="1">
                <a:solidFill>
                  <a:prstClr val="black">
                    <a:lumMod val="65000"/>
                    <a:lumOff val="35000"/>
                  </a:prstClr>
                </a:solidFill>
                <a:latin typeface="Arial" panose="020B0604020202020204" pitchFamily="34" charset="0"/>
                <a:ea typeface="ＭＳ Ｐゴシック" charset="-128"/>
                <a:cs typeface="Arial" panose="020B0604020202020204" pitchFamily="34" charset="0"/>
              </a:rPr>
              <a:t>Submit</a:t>
            </a:r>
            <a:r>
              <a:rPr lang="es-ES" sz="2200" dirty="0">
                <a:solidFill>
                  <a:prstClr val="black">
                    <a:lumMod val="65000"/>
                    <a:lumOff val="35000"/>
                  </a:prstClr>
                </a:solidFill>
                <a:latin typeface="Arial" panose="020B0604020202020204" pitchFamily="34" charset="0"/>
                <a:ea typeface="ＭＳ Ｐゴシック" charset="-128"/>
                <a:cs typeface="Arial" panose="020B0604020202020204" pitchFamily="34" charset="0"/>
              </a:rPr>
              <a:t> </a:t>
            </a:r>
            <a:r>
              <a:rPr lang="es-ES" sz="2200" dirty="0" err="1">
                <a:solidFill>
                  <a:prstClr val="black">
                    <a:lumMod val="65000"/>
                    <a:lumOff val="35000"/>
                  </a:prstClr>
                </a:solidFill>
                <a:latin typeface="Arial" panose="020B0604020202020204" pitchFamily="34" charset="0"/>
                <a:ea typeface="ＭＳ Ｐゴシック" charset="-128"/>
                <a:cs typeface="Arial" panose="020B0604020202020204" pitchFamily="34" charset="0"/>
              </a:rPr>
              <a:t>Mobility</a:t>
            </a:r>
            <a:r>
              <a:rPr lang="es-ES" sz="2200" dirty="0">
                <a:solidFill>
                  <a:prstClr val="black">
                    <a:lumMod val="65000"/>
                    <a:lumOff val="35000"/>
                  </a:prstClr>
                </a:solidFill>
                <a:latin typeface="Arial" panose="020B0604020202020204" pitchFamily="34" charset="0"/>
                <a:ea typeface="ＭＳ Ｐゴシック" charset="-128"/>
                <a:cs typeface="Arial" panose="020B0604020202020204" pitchFamily="34" charset="0"/>
              </a:rPr>
              <a:t> </a:t>
            </a:r>
            <a:r>
              <a:rPr lang="es-ES" sz="2200" dirty="0" err="1">
                <a:solidFill>
                  <a:prstClr val="black">
                    <a:lumMod val="65000"/>
                    <a:lumOff val="35000"/>
                  </a:prstClr>
                </a:solidFill>
                <a:latin typeface="Arial" panose="020B0604020202020204" pitchFamily="34" charset="0"/>
                <a:ea typeface="ＭＳ Ｐゴシック" charset="-128"/>
                <a:cs typeface="Arial" panose="020B0604020202020204" pitchFamily="34" charset="0"/>
              </a:rPr>
              <a:t>Agreement</a:t>
            </a:r>
            <a:r>
              <a:rPr lang="es-ES" sz="2200" dirty="0">
                <a:solidFill>
                  <a:prstClr val="black">
                    <a:lumMod val="65000"/>
                    <a:lumOff val="35000"/>
                  </a:prstClr>
                </a:solidFill>
                <a:latin typeface="Arial" panose="020B0604020202020204" pitchFamily="34" charset="0"/>
                <a:ea typeface="ＭＳ Ｐゴシック" charset="-128"/>
                <a:cs typeface="Arial" panose="020B0604020202020204" pitchFamily="34" charset="0"/>
              </a:rPr>
              <a:t> </a:t>
            </a:r>
            <a:r>
              <a:rPr lang="es-ES" sz="2200" dirty="0" err="1">
                <a:solidFill>
                  <a:prstClr val="black">
                    <a:lumMod val="65000"/>
                    <a:lumOff val="35000"/>
                  </a:prstClr>
                </a:solidFill>
                <a:latin typeface="Arial" panose="020B0604020202020204" pitchFamily="34" charset="0"/>
                <a:ea typeface="ＭＳ Ｐゴシック" charset="-128"/>
                <a:cs typeface="Arial" panose="020B0604020202020204" pitchFamily="34" charset="0"/>
              </a:rPr>
              <a:t>Proposal</a:t>
            </a:r>
            <a:endParaRPr lang="es-ES" sz="2200" dirty="0">
              <a:solidFill>
                <a:prstClr val="black">
                  <a:lumMod val="65000"/>
                  <a:lumOff val="35000"/>
                </a:prstClr>
              </a:solidFill>
              <a:latin typeface="Arial" panose="020B0604020202020204" pitchFamily="34" charset="0"/>
              <a:ea typeface="ＭＳ Ｐゴシック" charset="-128"/>
              <a:cs typeface="Arial" panose="020B0604020202020204" pitchFamily="34" charset="0"/>
            </a:endParaRPr>
          </a:p>
          <a:p>
            <a:pPr marL="342900" indent="-342900" algn="just" defTabSz="457200" fontAlgn="base">
              <a:spcBef>
                <a:spcPct val="0"/>
              </a:spcBef>
              <a:spcAft>
                <a:spcPct val="0"/>
              </a:spcAft>
              <a:buFont typeface="Wingdings" panose="05000000000000000000" pitchFamily="2" charset="2"/>
              <a:buChar char="ü"/>
              <a:defRPr/>
            </a:pPr>
            <a:endParaRPr lang="en-US" sz="2200" dirty="0">
              <a:solidFill>
                <a:prstClr val="black">
                  <a:lumMod val="65000"/>
                  <a:lumOff val="35000"/>
                </a:prstClr>
              </a:solidFill>
              <a:latin typeface="Arial" panose="020B0604020202020204" pitchFamily="34" charset="0"/>
              <a:ea typeface="ＭＳ Ｐゴシック" charset="-128"/>
              <a:cs typeface="Arial" panose="020B0604020202020204" pitchFamily="34" charset="0"/>
            </a:endParaRPr>
          </a:p>
          <a:p>
            <a:pPr algn="just" defTabSz="457200" fontAlgn="base">
              <a:spcBef>
                <a:spcPct val="0"/>
              </a:spcBef>
              <a:spcAft>
                <a:spcPct val="0"/>
              </a:spcAft>
              <a:defRPr/>
            </a:pPr>
            <a:r>
              <a:rPr lang="en-GB" sz="2400" b="1" dirty="0">
                <a:solidFill>
                  <a:srgbClr val="4BACC6">
                    <a:lumMod val="75000"/>
                  </a:srgbClr>
                </a:solidFill>
                <a:latin typeface="Arial" panose="020B0604020202020204" pitchFamily="34" charset="0"/>
                <a:ea typeface="ＭＳ Ｐゴシック" charset="-128"/>
                <a:cs typeface="Arial" panose="020B0604020202020204" pitchFamily="34" charset="0"/>
              </a:rPr>
              <a:t>Academic Staff must:</a:t>
            </a:r>
            <a:endParaRPr lang="en-US" sz="2400" b="1" dirty="0">
              <a:solidFill>
                <a:srgbClr val="4BACC6">
                  <a:lumMod val="75000"/>
                </a:srgbClr>
              </a:solidFill>
              <a:latin typeface="Arial" panose="020B0604020202020204" pitchFamily="34" charset="0"/>
              <a:ea typeface="ＭＳ Ｐゴシック" charset="-128"/>
              <a:cs typeface="Arial" panose="020B0604020202020204" pitchFamily="34" charset="0"/>
            </a:endParaRPr>
          </a:p>
          <a:p>
            <a:pPr marL="342900" indent="-342900" algn="just" defTabSz="457200" fontAlgn="base">
              <a:spcBef>
                <a:spcPct val="0"/>
              </a:spcBef>
              <a:spcAft>
                <a:spcPct val="0"/>
              </a:spcAft>
              <a:buFont typeface="Wingdings" panose="05000000000000000000" pitchFamily="2" charset="2"/>
              <a:buChar char="ü"/>
              <a:defRPr/>
            </a:pPr>
            <a:r>
              <a:rPr lang="en-GB" sz="2200" dirty="0">
                <a:solidFill>
                  <a:prstClr val="black">
                    <a:lumMod val="65000"/>
                    <a:lumOff val="35000"/>
                  </a:prstClr>
                </a:solidFill>
                <a:latin typeface="Arial" panose="020B0604020202020204" pitchFamily="34" charset="0"/>
                <a:ea typeface="ＭＳ Ｐゴシック" charset="-128"/>
                <a:cs typeface="Arial" panose="020B0604020202020204" pitchFamily="34" charset="0"/>
              </a:rPr>
              <a:t>Have a contractual relationship at the time of application/mobility</a:t>
            </a:r>
            <a:endParaRPr lang="en-US" sz="2200" dirty="0">
              <a:solidFill>
                <a:prstClr val="black">
                  <a:lumMod val="65000"/>
                  <a:lumOff val="35000"/>
                </a:prstClr>
              </a:solidFill>
              <a:latin typeface="Arial" panose="020B0604020202020204" pitchFamily="34" charset="0"/>
              <a:ea typeface="ＭＳ Ｐゴシック" charset="-128"/>
              <a:cs typeface="Arial" panose="020B0604020202020204" pitchFamily="34" charset="0"/>
            </a:endParaRPr>
          </a:p>
          <a:p>
            <a:pPr marL="342900" indent="-342900" algn="just" defTabSz="457200" fontAlgn="base">
              <a:spcBef>
                <a:spcPct val="0"/>
              </a:spcBef>
              <a:spcAft>
                <a:spcPct val="0"/>
              </a:spcAft>
              <a:buFont typeface="Wingdings" panose="05000000000000000000" pitchFamily="2" charset="2"/>
              <a:buChar char="ü"/>
              <a:defRPr/>
            </a:pPr>
            <a:r>
              <a:rPr lang="en-GB" sz="2200" dirty="0">
                <a:solidFill>
                  <a:prstClr val="black">
                    <a:lumMod val="65000"/>
                    <a:lumOff val="35000"/>
                  </a:prstClr>
                </a:solidFill>
                <a:latin typeface="Arial" panose="020B0604020202020204" pitchFamily="34" charset="0"/>
                <a:ea typeface="ＭＳ Ｐゴシック" charset="-128"/>
                <a:cs typeface="Arial" panose="020B0604020202020204" pitchFamily="34" charset="0"/>
              </a:rPr>
              <a:t>Submit a Mobility Agreement Proposal for teaching staff accepted by the sending &amp; hosting institution</a:t>
            </a:r>
            <a:endParaRPr lang="ca-ES" sz="2200" dirty="0">
              <a:solidFill>
                <a:prstClr val="black">
                  <a:lumMod val="65000"/>
                  <a:lumOff val="35000"/>
                </a:prstClr>
              </a:solidFill>
              <a:latin typeface="Arial" panose="020B0604020202020204" pitchFamily="34" charset="0"/>
              <a:ea typeface="ＭＳ Ｐゴシック" charset="-128"/>
              <a:cs typeface="Arial" panose="020B0604020202020204" pitchFamily="34" charset="0"/>
            </a:endParaRPr>
          </a:p>
          <a:p>
            <a:pPr defTabSz="457200" fontAlgn="base">
              <a:spcBef>
                <a:spcPct val="0"/>
              </a:spcBef>
              <a:spcAft>
                <a:spcPct val="0"/>
              </a:spcAft>
              <a:defRPr/>
            </a:pPr>
            <a:endParaRPr lang="ca-ES" sz="2200" dirty="0">
              <a:solidFill>
                <a:schemeClr val="accent6">
                  <a:lumMod val="75000"/>
                </a:schemeClr>
              </a:solidFill>
              <a:latin typeface="Arial" panose="020B0604020202020204" pitchFamily="34" charset="0"/>
              <a:ea typeface="ＭＳ Ｐゴシック" charset="-128"/>
              <a:cs typeface="Arial" panose="020B0604020202020204" pitchFamily="34" charset="0"/>
            </a:endParaRPr>
          </a:p>
          <a:p>
            <a:pPr algn="just" defTabSz="457200" fontAlgn="base">
              <a:spcBef>
                <a:spcPct val="0"/>
              </a:spcBef>
              <a:spcAft>
                <a:spcPct val="0"/>
              </a:spcAft>
              <a:defRPr/>
            </a:pPr>
            <a:r>
              <a:rPr lang="ca-ES" sz="2200" i="1" dirty="0">
                <a:solidFill>
                  <a:schemeClr val="accent6">
                    <a:lumMod val="75000"/>
                  </a:schemeClr>
                </a:solidFill>
                <a:latin typeface="Arial" panose="020B0604020202020204" pitchFamily="34" charset="0"/>
                <a:ea typeface="ＭＳ Ｐゴシック" charset="-128"/>
                <a:cs typeface="Arial" panose="020B0604020202020204" pitchFamily="34" charset="0"/>
              </a:rPr>
              <a:t>All </a:t>
            </a:r>
            <a:r>
              <a:rPr lang="ca-ES" sz="2200" i="1" dirty="0" err="1">
                <a:solidFill>
                  <a:schemeClr val="accent6">
                    <a:lumMod val="75000"/>
                  </a:schemeClr>
                </a:solidFill>
                <a:latin typeface="Arial" panose="020B0604020202020204" pitchFamily="34" charset="0"/>
                <a:ea typeface="ＭＳ Ｐゴシック" charset="-128"/>
                <a:cs typeface="Arial" panose="020B0604020202020204" pitchFamily="34" charset="0"/>
              </a:rPr>
              <a:t>mobility</a:t>
            </a:r>
            <a:r>
              <a:rPr lang="ca-ES" sz="2200" i="1" dirty="0">
                <a:solidFill>
                  <a:schemeClr val="accent6">
                    <a:lumMod val="75000"/>
                  </a:schemeClr>
                </a:solidFill>
                <a:latin typeface="Arial" panose="020B0604020202020204" pitchFamily="34" charset="0"/>
                <a:ea typeface="ＭＳ Ｐゴシック" charset="-128"/>
                <a:cs typeface="Arial" panose="020B0604020202020204" pitchFamily="34" charset="0"/>
              </a:rPr>
              <a:t> </a:t>
            </a:r>
            <a:r>
              <a:rPr lang="ca-ES" sz="2200" i="1" dirty="0" err="1">
                <a:solidFill>
                  <a:schemeClr val="accent6">
                    <a:lumMod val="75000"/>
                  </a:schemeClr>
                </a:solidFill>
                <a:latin typeface="Arial" panose="020B0604020202020204" pitchFamily="34" charset="0"/>
                <a:ea typeface="ＭＳ Ｐゴシック" charset="-128"/>
                <a:cs typeface="Arial" panose="020B0604020202020204" pitchFamily="34" charset="0"/>
              </a:rPr>
              <a:t>activities</a:t>
            </a:r>
            <a:r>
              <a:rPr lang="ca-ES" sz="2200" i="1" dirty="0">
                <a:solidFill>
                  <a:schemeClr val="accent6">
                    <a:lumMod val="75000"/>
                  </a:schemeClr>
                </a:solidFill>
                <a:latin typeface="Arial" panose="020B0604020202020204" pitchFamily="34" charset="0"/>
                <a:ea typeface="ＭＳ Ｐゴシック" charset="-128"/>
                <a:cs typeface="Arial" panose="020B0604020202020204" pitchFamily="34" charset="0"/>
              </a:rPr>
              <a:t> </a:t>
            </a:r>
            <a:r>
              <a:rPr lang="ca-ES" sz="2200" i="1" dirty="0" err="1">
                <a:solidFill>
                  <a:schemeClr val="accent6">
                    <a:lumMod val="75000"/>
                  </a:schemeClr>
                </a:solidFill>
                <a:latin typeface="Arial" panose="020B0604020202020204" pitchFamily="34" charset="0"/>
                <a:ea typeface="ＭＳ Ｐゴシック" charset="-128"/>
                <a:cs typeface="Arial" panose="020B0604020202020204" pitchFamily="34" charset="0"/>
              </a:rPr>
              <a:t>are</a:t>
            </a:r>
            <a:r>
              <a:rPr lang="ca-ES" sz="2200" i="1" dirty="0">
                <a:solidFill>
                  <a:schemeClr val="accent6">
                    <a:lumMod val="75000"/>
                  </a:schemeClr>
                </a:solidFill>
                <a:latin typeface="Arial" panose="020B0604020202020204" pitchFamily="34" charset="0"/>
                <a:ea typeface="ＭＳ Ｐゴシック" charset="-128"/>
                <a:cs typeface="Arial" panose="020B0604020202020204" pitchFamily="34" charset="0"/>
              </a:rPr>
              <a:t> </a:t>
            </a:r>
            <a:r>
              <a:rPr lang="ca-ES" sz="2200" i="1" dirty="0" err="1">
                <a:solidFill>
                  <a:schemeClr val="accent6">
                    <a:lumMod val="75000"/>
                  </a:schemeClr>
                </a:solidFill>
                <a:latin typeface="Arial" panose="020B0604020202020204" pitchFamily="34" charset="0"/>
                <a:ea typeface="ＭＳ Ｐゴシック" charset="-128"/>
                <a:cs typeface="Arial" panose="020B0604020202020204" pitchFamily="34" charset="0"/>
              </a:rPr>
              <a:t>conditional</a:t>
            </a:r>
            <a:r>
              <a:rPr lang="ca-ES" sz="2200" i="1" dirty="0">
                <a:solidFill>
                  <a:schemeClr val="accent6">
                    <a:lumMod val="75000"/>
                  </a:schemeClr>
                </a:solidFill>
                <a:latin typeface="Arial" panose="020B0604020202020204" pitchFamily="34" charset="0"/>
                <a:ea typeface="ＭＳ Ｐゴシック" charset="-128"/>
                <a:cs typeface="Arial" panose="020B0604020202020204" pitchFamily="34" charset="0"/>
              </a:rPr>
              <a:t> </a:t>
            </a:r>
            <a:r>
              <a:rPr lang="ca-ES" sz="2200" i="1" dirty="0" err="1">
                <a:solidFill>
                  <a:schemeClr val="accent6">
                    <a:lumMod val="75000"/>
                  </a:schemeClr>
                </a:solidFill>
                <a:latin typeface="Arial" panose="020B0604020202020204" pitchFamily="34" charset="0"/>
                <a:ea typeface="ＭＳ Ｐゴシック" charset="-128"/>
                <a:cs typeface="Arial" panose="020B0604020202020204" pitchFamily="34" charset="0"/>
              </a:rPr>
              <a:t>upon</a:t>
            </a:r>
            <a:r>
              <a:rPr lang="ca-ES" sz="2200" i="1" dirty="0">
                <a:solidFill>
                  <a:schemeClr val="accent6">
                    <a:lumMod val="75000"/>
                  </a:schemeClr>
                </a:solidFill>
                <a:latin typeface="Arial" panose="020B0604020202020204" pitchFamily="34" charset="0"/>
                <a:ea typeface="ＭＳ Ｐゴシック" charset="-128"/>
                <a:cs typeface="Arial" panose="020B0604020202020204" pitchFamily="34" charset="0"/>
              </a:rPr>
              <a:t> </a:t>
            </a:r>
            <a:r>
              <a:rPr lang="ca-ES" sz="2200" i="1" dirty="0" err="1">
                <a:solidFill>
                  <a:schemeClr val="accent6">
                    <a:lumMod val="75000"/>
                  </a:schemeClr>
                </a:solidFill>
                <a:latin typeface="Arial" panose="020B0604020202020204" pitchFamily="34" charset="0"/>
                <a:ea typeface="ＭＳ Ｐゴシック" charset="-128"/>
                <a:cs typeface="Arial" panose="020B0604020202020204" pitchFamily="34" charset="0"/>
              </a:rPr>
              <a:t>the</a:t>
            </a:r>
            <a:r>
              <a:rPr lang="ca-ES" sz="2200" i="1" dirty="0">
                <a:solidFill>
                  <a:schemeClr val="accent6">
                    <a:lumMod val="75000"/>
                  </a:schemeClr>
                </a:solidFill>
                <a:latin typeface="Arial" panose="020B0604020202020204" pitchFamily="34" charset="0"/>
                <a:ea typeface="ＭＳ Ｐゴシック" charset="-128"/>
                <a:cs typeface="Arial" panose="020B0604020202020204" pitchFamily="34" charset="0"/>
              </a:rPr>
              <a:t> </a:t>
            </a:r>
            <a:r>
              <a:rPr lang="ca-ES" sz="2200" i="1" dirty="0" err="1">
                <a:solidFill>
                  <a:schemeClr val="accent6">
                    <a:lumMod val="75000"/>
                  </a:schemeClr>
                </a:solidFill>
                <a:latin typeface="Arial" panose="020B0604020202020204" pitchFamily="34" charset="0"/>
                <a:ea typeface="ＭＳ Ｐゴシック" charset="-128"/>
                <a:cs typeface="Arial" panose="020B0604020202020204" pitchFamily="34" charset="0"/>
              </a:rPr>
              <a:t>signature</a:t>
            </a:r>
            <a:r>
              <a:rPr lang="ca-ES" sz="2200" i="1" dirty="0">
                <a:solidFill>
                  <a:schemeClr val="accent6">
                    <a:lumMod val="75000"/>
                  </a:schemeClr>
                </a:solidFill>
                <a:latin typeface="Arial" panose="020B0604020202020204" pitchFamily="34" charset="0"/>
                <a:ea typeface="ＭＳ Ｐゴシック" charset="-128"/>
                <a:cs typeface="Arial" panose="020B0604020202020204" pitchFamily="34" charset="0"/>
              </a:rPr>
              <a:t> of </a:t>
            </a:r>
            <a:r>
              <a:rPr lang="ca-ES" sz="2200" i="1" dirty="0" err="1">
                <a:solidFill>
                  <a:schemeClr val="accent6">
                    <a:lumMod val="75000"/>
                  </a:schemeClr>
                </a:solidFill>
                <a:latin typeface="Arial" panose="020B0604020202020204" pitchFamily="34" charset="0"/>
                <a:ea typeface="ＭＳ Ｐゴシック" charset="-128"/>
                <a:cs typeface="Arial" panose="020B0604020202020204" pitchFamily="34" charset="0"/>
              </a:rPr>
              <a:t>an</a:t>
            </a:r>
            <a:r>
              <a:rPr lang="ca-ES" sz="2200" i="1" dirty="0">
                <a:solidFill>
                  <a:schemeClr val="accent6">
                    <a:lumMod val="75000"/>
                  </a:schemeClr>
                </a:solidFill>
                <a:latin typeface="Arial" panose="020B0604020202020204" pitchFamily="34" charset="0"/>
                <a:ea typeface="ＭＳ Ｐゴシック" charset="-128"/>
                <a:cs typeface="Arial" panose="020B0604020202020204" pitchFamily="34" charset="0"/>
              </a:rPr>
              <a:t> </a:t>
            </a:r>
            <a:r>
              <a:rPr lang="ca-ES" sz="3200" b="1" i="1" dirty="0" smtClean="0">
                <a:solidFill>
                  <a:schemeClr val="accent6">
                    <a:lumMod val="75000"/>
                  </a:schemeClr>
                </a:solidFill>
                <a:latin typeface="Arial" panose="020B0604020202020204" pitchFamily="34" charset="0"/>
                <a:ea typeface="ＭＳ Ｐゴシック" charset="-128"/>
                <a:cs typeface="Arial" panose="020B0604020202020204" pitchFamily="34" charset="0"/>
              </a:rPr>
              <a:t>INTERINSTITUTIONAL AGREEMENT </a:t>
            </a:r>
            <a:r>
              <a:rPr lang="ca-ES" sz="2200" i="1" dirty="0" err="1" smtClean="0">
                <a:solidFill>
                  <a:schemeClr val="accent6">
                    <a:lumMod val="75000"/>
                  </a:schemeClr>
                </a:solidFill>
                <a:latin typeface="Arial" panose="020B0604020202020204" pitchFamily="34" charset="0"/>
                <a:ea typeface="ＭＳ Ｐゴシック" charset="-128"/>
                <a:cs typeface="Arial" panose="020B0604020202020204" pitchFamily="34" charset="0"/>
              </a:rPr>
              <a:t>between</a:t>
            </a:r>
            <a:r>
              <a:rPr lang="ca-ES" sz="2200" i="1" dirty="0" smtClean="0">
                <a:solidFill>
                  <a:schemeClr val="accent6">
                    <a:lumMod val="75000"/>
                  </a:schemeClr>
                </a:solidFill>
                <a:latin typeface="Arial" panose="020B0604020202020204" pitchFamily="34" charset="0"/>
                <a:ea typeface="ＭＳ Ｐゴシック" charset="-128"/>
                <a:cs typeface="Arial" panose="020B0604020202020204" pitchFamily="34" charset="0"/>
              </a:rPr>
              <a:t> </a:t>
            </a:r>
            <a:r>
              <a:rPr lang="ca-ES" sz="2200" i="1" dirty="0">
                <a:solidFill>
                  <a:schemeClr val="accent6">
                    <a:lumMod val="75000"/>
                  </a:schemeClr>
                </a:solidFill>
                <a:latin typeface="Arial" panose="020B0604020202020204" pitchFamily="34" charset="0"/>
                <a:ea typeface="ＭＳ Ｐゴシック" charset="-128"/>
                <a:cs typeface="Arial" panose="020B0604020202020204" pitchFamily="34" charset="0"/>
              </a:rPr>
              <a:t>host </a:t>
            </a:r>
            <a:r>
              <a:rPr lang="ca-ES" sz="2200" i="1" dirty="0" err="1">
                <a:solidFill>
                  <a:schemeClr val="accent6">
                    <a:lumMod val="75000"/>
                  </a:schemeClr>
                </a:solidFill>
                <a:latin typeface="Arial" panose="020B0604020202020204" pitchFamily="34" charset="0"/>
                <a:ea typeface="ＭＳ Ｐゴシック" charset="-128"/>
                <a:cs typeface="Arial" panose="020B0604020202020204" pitchFamily="34" charset="0"/>
              </a:rPr>
              <a:t>and</a:t>
            </a:r>
            <a:r>
              <a:rPr lang="ca-ES" sz="2200" i="1" dirty="0">
                <a:solidFill>
                  <a:schemeClr val="accent6">
                    <a:lumMod val="75000"/>
                  </a:schemeClr>
                </a:solidFill>
                <a:latin typeface="Arial" panose="020B0604020202020204" pitchFamily="34" charset="0"/>
                <a:ea typeface="ＭＳ Ｐゴシック" charset="-128"/>
                <a:cs typeface="Arial" panose="020B0604020202020204" pitchFamily="34" charset="0"/>
              </a:rPr>
              <a:t> home </a:t>
            </a:r>
            <a:r>
              <a:rPr lang="ca-ES" sz="2200" i="1" dirty="0" err="1">
                <a:solidFill>
                  <a:schemeClr val="accent6">
                    <a:lumMod val="75000"/>
                  </a:schemeClr>
                </a:solidFill>
                <a:latin typeface="Arial" panose="020B0604020202020204" pitchFamily="34" charset="0"/>
                <a:ea typeface="ＭＳ Ｐゴシック" charset="-128"/>
                <a:cs typeface="Arial" panose="020B0604020202020204" pitchFamily="34" charset="0"/>
              </a:rPr>
              <a:t>universities</a:t>
            </a:r>
            <a:r>
              <a:rPr lang="ca-ES" sz="2200" i="1" dirty="0">
                <a:solidFill>
                  <a:schemeClr val="accent6">
                    <a:lumMod val="75000"/>
                  </a:schemeClr>
                </a:solidFill>
                <a:latin typeface="Arial" panose="020B0604020202020204" pitchFamily="34" charset="0"/>
                <a:ea typeface="ＭＳ Ｐゴシック" charset="-128"/>
                <a:cs typeface="Arial" panose="020B0604020202020204" pitchFamily="34" charset="0"/>
              </a:rPr>
              <a:t> </a:t>
            </a:r>
            <a:r>
              <a:rPr lang="ca-ES" sz="2200" i="1" dirty="0" err="1">
                <a:solidFill>
                  <a:schemeClr val="accent6">
                    <a:lumMod val="75000"/>
                  </a:schemeClr>
                </a:solidFill>
                <a:latin typeface="Arial" panose="020B0604020202020204" pitchFamily="34" charset="0"/>
                <a:ea typeface="ＭＳ Ｐゴシック" charset="-128"/>
                <a:cs typeface="Arial" panose="020B0604020202020204" pitchFamily="34" charset="0"/>
              </a:rPr>
              <a:t>before</a:t>
            </a:r>
            <a:r>
              <a:rPr lang="ca-ES" sz="2200" i="1" dirty="0">
                <a:solidFill>
                  <a:schemeClr val="accent6">
                    <a:lumMod val="75000"/>
                  </a:schemeClr>
                </a:solidFill>
                <a:latin typeface="Arial" panose="020B0604020202020204" pitchFamily="34" charset="0"/>
                <a:ea typeface="ＭＳ Ｐゴシック" charset="-128"/>
                <a:cs typeface="Arial" panose="020B0604020202020204" pitchFamily="34" charset="0"/>
              </a:rPr>
              <a:t> </a:t>
            </a:r>
            <a:r>
              <a:rPr lang="ca-ES" sz="2200" i="1" dirty="0" err="1">
                <a:solidFill>
                  <a:schemeClr val="accent6">
                    <a:lumMod val="75000"/>
                  </a:schemeClr>
                </a:solidFill>
                <a:latin typeface="Arial" panose="020B0604020202020204" pitchFamily="34" charset="0"/>
                <a:ea typeface="ＭＳ Ｐゴシック" charset="-128"/>
                <a:cs typeface="Arial" panose="020B0604020202020204" pitchFamily="34" charset="0"/>
              </a:rPr>
              <a:t>the</a:t>
            </a:r>
            <a:r>
              <a:rPr lang="ca-ES" sz="2200" i="1" dirty="0">
                <a:solidFill>
                  <a:schemeClr val="accent6">
                    <a:lumMod val="75000"/>
                  </a:schemeClr>
                </a:solidFill>
                <a:latin typeface="Arial" panose="020B0604020202020204" pitchFamily="34" charset="0"/>
                <a:ea typeface="ＭＳ Ｐゴシック" charset="-128"/>
                <a:cs typeface="Arial" panose="020B0604020202020204" pitchFamily="34" charset="0"/>
              </a:rPr>
              <a:t> </a:t>
            </a:r>
            <a:r>
              <a:rPr lang="ca-ES" sz="2200" i="1" dirty="0" err="1">
                <a:solidFill>
                  <a:schemeClr val="accent6">
                    <a:lumMod val="75000"/>
                  </a:schemeClr>
                </a:solidFill>
                <a:latin typeface="Arial" panose="020B0604020202020204" pitchFamily="34" charset="0"/>
                <a:ea typeface="ＭＳ Ｐゴシック" charset="-128"/>
                <a:cs typeface="Arial" panose="020B0604020202020204" pitchFamily="34" charset="0"/>
              </a:rPr>
              <a:t>start</a:t>
            </a:r>
            <a:r>
              <a:rPr lang="ca-ES" sz="2200" i="1" dirty="0">
                <a:solidFill>
                  <a:schemeClr val="accent6">
                    <a:lumMod val="75000"/>
                  </a:schemeClr>
                </a:solidFill>
                <a:latin typeface="Arial" panose="020B0604020202020204" pitchFamily="34" charset="0"/>
                <a:ea typeface="ＭＳ Ｐゴシック" charset="-128"/>
                <a:cs typeface="Arial" panose="020B0604020202020204" pitchFamily="34" charset="0"/>
              </a:rPr>
              <a:t> of </a:t>
            </a:r>
            <a:r>
              <a:rPr lang="ca-ES" sz="2200" i="1" dirty="0" err="1">
                <a:solidFill>
                  <a:schemeClr val="accent6">
                    <a:lumMod val="75000"/>
                  </a:schemeClr>
                </a:solidFill>
                <a:latin typeface="Arial" panose="020B0604020202020204" pitchFamily="34" charset="0"/>
                <a:ea typeface="ＭＳ Ｐゴシック" charset="-128"/>
                <a:cs typeface="Arial" panose="020B0604020202020204" pitchFamily="34" charset="0"/>
              </a:rPr>
              <a:t>the</a:t>
            </a:r>
            <a:r>
              <a:rPr lang="ca-ES" sz="2200" i="1" dirty="0">
                <a:solidFill>
                  <a:schemeClr val="accent6">
                    <a:lumMod val="75000"/>
                  </a:schemeClr>
                </a:solidFill>
                <a:latin typeface="Arial" panose="020B0604020202020204" pitchFamily="34" charset="0"/>
                <a:ea typeface="ＭＳ Ｐゴシック" charset="-128"/>
                <a:cs typeface="Arial" panose="020B0604020202020204" pitchFamily="34" charset="0"/>
              </a:rPr>
              <a:t> </a:t>
            </a:r>
            <a:r>
              <a:rPr lang="ca-ES" sz="2200" i="1" dirty="0" err="1">
                <a:solidFill>
                  <a:schemeClr val="accent6">
                    <a:lumMod val="75000"/>
                  </a:schemeClr>
                </a:solidFill>
                <a:latin typeface="Arial" panose="020B0604020202020204" pitchFamily="34" charset="0"/>
                <a:ea typeface="ＭＳ Ｐゴシック" charset="-128"/>
                <a:cs typeface="Arial" panose="020B0604020202020204" pitchFamily="34" charset="0"/>
              </a:rPr>
              <a:t>mobilities</a:t>
            </a:r>
            <a:r>
              <a:rPr lang="ca-ES" sz="2200" i="1" dirty="0">
                <a:solidFill>
                  <a:schemeClr val="accent6">
                    <a:lumMod val="75000"/>
                  </a:schemeClr>
                </a:solidFill>
                <a:latin typeface="Arial" panose="020B0604020202020204" pitchFamily="34" charset="0"/>
                <a:ea typeface="ＭＳ Ｐゴシック" charset="-128"/>
                <a:cs typeface="Arial" panose="020B0604020202020204" pitchFamily="34" charset="0"/>
              </a:rPr>
              <a:t>, </a:t>
            </a:r>
            <a:r>
              <a:rPr lang="ca-ES" sz="2200" i="1" dirty="0" err="1">
                <a:solidFill>
                  <a:schemeClr val="accent6">
                    <a:lumMod val="75000"/>
                  </a:schemeClr>
                </a:solidFill>
                <a:latin typeface="Arial" panose="020B0604020202020204" pitchFamily="34" charset="0"/>
                <a:ea typeface="ＭＳ Ｐゴシック" charset="-128"/>
                <a:cs typeface="Arial" panose="020B0604020202020204" pitchFamily="34" charset="0"/>
              </a:rPr>
              <a:t>according</a:t>
            </a:r>
            <a:r>
              <a:rPr lang="ca-ES" sz="2200" i="1" dirty="0">
                <a:solidFill>
                  <a:schemeClr val="accent6">
                    <a:lumMod val="75000"/>
                  </a:schemeClr>
                </a:solidFill>
                <a:latin typeface="Arial" panose="020B0604020202020204" pitchFamily="34" charset="0"/>
                <a:ea typeface="ＭＳ Ｐゴシック" charset="-128"/>
                <a:cs typeface="Arial" panose="020B0604020202020204" pitchFamily="34" charset="0"/>
              </a:rPr>
              <a:t> </a:t>
            </a:r>
            <a:r>
              <a:rPr lang="ca-ES" sz="2200" i="1" dirty="0" err="1">
                <a:solidFill>
                  <a:schemeClr val="accent6">
                    <a:lumMod val="75000"/>
                  </a:schemeClr>
                </a:solidFill>
                <a:latin typeface="Arial" panose="020B0604020202020204" pitchFamily="34" charset="0"/>
                <a:ea typeface="ＭＳ Ｐゴシック" charset="-128"/>
                <a:cs typeface="Arial" panose="020B0604020202020204" pitchFamily="34" charset="0"/>
              </a:rPr>
              <a:t>the</a:t>
            </a:r>
            <a:r>
              <a:rPr lang="ca-ES" sz="2200" i="1" dirty="0">
                <a:solidFill>
                  <a:schemeClr val="accent6">
                    <a:lumMod val="75000"/>
                  </a:schemeClr>
                </a:solidFill>
                <a:latin typeface="Arial" panose="020B0604020202020204" pitchFamily="34" charset="0"/>
                <a:ea typeface="ＭＳ Ｐゴシック" charset="-128"/>
                <a:cs typeface="Arial" panose="020B0604020202020204" pitchFamily="34" charset="0"/>
              </a:rPr>
              <a:t> Erasmus+ </a:t>
            </a:r>
            <a:r>
              <a:rPr lang="ca-ES" sz="2200" i="1" dirty="0" err="1">
                <a:solidFill>
                  <a:schemeClr val="accent6">
                    <a:lumMod val="75000"/>
                  </a:schemeClr>
                </a:solidFill>
                <a:latin typeface="Arial" panose="020B0604020202020204" pitchFamily="34" charset="0"/>
                <a:ea typeface="ＭＳ Ｐゴシック" charset="-128"/>
                <a:cs typeface="Arial" panose="020B0604020202020204" pitchFamily="34" charset="0"/>
              </a:rPr>
              <a:t>programme</a:t>
            </a:r>
            <a:r>
              <a:rPr lang="ca-ES" sz="2200" i="1" dirty="0">
                <a:solidFill>
                  <a:schemeClr val="accent6">
                    <a:lumMod val="75000"/>
                  </a:schemeClr>
                </a:solidFill>
                <a:latin typeface="Arial" panose="020B0604020202020204" pitchFamily="34" charset="0"/>
                <a:ea typeface="ＭＳ Ｐゴシック" charset="-128"/>
                <a:cs typeface="Arial" panose="020B0604020202020204" pitchFamily="34" charset="0"/>
              </a:rPr>
              <a:t> </a:t>
            </a:r>
            <a:r>
              <a:rPr lang="ca-ES" sz="2200" i="1" dirty="0" err="1">
                <a:solidFill>
                  <a:schemeClr val="accent6">
                    <a:lumMod val="75000"/>
                  </a:schemeClr>
                </a:solidFill>
                <a:latin typeface="Arial" panose="020B0604020202020204" pitchFamily="34" charset="0"/>
                <a:ea typeface="ＭＳ Ｐゴシック" charset="-128"/>
                <a:cs typeface="Arial" panose="020B0604020202020204" pitchFamily="34" charset="0"/>
              </a:rPr>
              <a:t>rules</a:t>
            </a:r>
            <a:r>
              <a:rPr lang="ca-ES" sz="2200" i="1" dirty="0">
                <a:solidFill>
                  <a:schemeClr val="accent6">
                    <a:lumMod val="75000"/>
                  </a:schemeClr>
                </a:solidFill>
                <a:latin typeface="Arial" panose="020B0604020202020204" pitchFamily="34" charset="0"/>
                <a:ea typeface="ＭＳ Ｐゴシック" charset="-128"/>
                <a:cs typeface="Arial" panose="020B0604020202020204" pitchFamily="34" charset="0"/>
              </a:rPr>
              <a:t>.</a:t>
            </a:r>
            <a:endParaRPr lang="en-US" sz="2200" i="1" dirty="0">
              <a:solidFill>
                <a:schemeClr val="accent6">
                  <a:lumMod val="75000"/>
                </a:schemeClr>
              </a:solidFill>
              <a:latin typeface="Arial" panose="020B0604020202020204" pitchFamily="34" charset="0"/>
              <a:ea typeface="ＭＳ Ｐゴシック" charset="-128"/>
              <a:cs typeface="Arial" panose="020B0604020202020204" pitchFamily="34" charset="0"/>
            </a:endParaRPr>
          </a:p>
          <a:p>
            <a:pPr defTabSz="457200" fontAlgn="base">
              <a:spcBef>
                <a:spcPct val="0"/>
              </a:spcBef>
              <a:spcAft>
                <a:spcPct val="0"/>
              </a:spcAft>
              <a:defRPr/>
            </a:pPr>
            <a:endParaRPr lang="en-US" sz="2400" dirty="0">
              <a:solidFill>
                <a:prstClr val="black">
                  <a:lumMod val="65000"/>
                  <a:lumOff val="35000"/>
                </a:prstClr>
              </a:solidFill>
              <a:latin typeface="Arial Rounded MT Bold" panose="020F0704030504030204" pitchFamily="34" charset="0"/>
              <a:ea typeface="ＭＳ Ｐゴシック" charset="-128"/>
              <a:cs typeface="ＭＳ Ｐゴシック" charset="-128"/>
            </a:endParaRPr>
          </a:p>
        </p:txBody>
      </p:sp>
    </p:spTree>
    <p:extLst>
      <p:ext uri="{BB962C8B-B14F-4D97-AF65-F5344CB8AC3E}">
        <p14:creationId xmlns:p14="http://schemas.microsoft.com/office/powerpoint/2010/main" val="3759232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1547813"/>
            <a:ext cx="12192000" cy="720725"/>
          </a:xfrm>
        </p:spPr>
        <p:txBody>
          <a:bodyPr/>
          <a:lstStyle/>
          <a:p>
            <a:pPr>
              <a:defRPr/>
            </a:pPr>
            <a:r>
              <a:rPr lang="es-ES" sz="2600" dirty="0" err="1">
                <a:solidFill>
                  <a:schemeClr val="tx1">
                    <a:lumMod val="65000"/>
                    <a:lumOff val="35000"/>
                  </a:schemeClr>
                </a:solidFill>
                <a:latin typeface="Arial Rounded MT Bold" panose="020F0704030504030204" pitchFamily="34" charset="0"/>
              </a:rPr>
              <a:t>Required</a:t>
            </a:r>
            <a:r>
              <a:rPr lang="es-ES" sz="2600" dirty="0">
                <a:solidFill>
                  <a:schemeClr val="tx1">
                    <a:lumMod val="65000"/>
                    <a:lumOff val="35000"/>
                  </a:schemeClr>
                </a:solidFill>
                <a:latin typeface="Arial Rounded MT Bold" panose="020F0704030504030204" pitchFamily="34" charset="0"/>
              </a:rPr>
              <a:t> </a:t>
            </a:r>
            <a:r>
              <a:rPr lang="es-ES" sz="2600" dirty="0" err="1">
                <a:solidFill>
                  <a:schemeClr val="tx1">
                    <a:lumMod val="65000"/>
                    <a:lumOff val="35000"/>
                  </a:schemeClr>
                </a:solidFill>
                <a:latin typeface="Arial Rounded MT Bold" panose="020F0704030504030204" pitchFamily="34" charset="0"/>
              </a:rPr>
              <a:t>documents</a:t>
            </a:r>
            <a:endParaRPr lang="es-ES" sz="2600" dirty="0">
              <a:solidFill>
                <a:schemeClr val="tx1">
                  <a:lumMod val="65000"/>
                  <a:lumOff val="35000"/>
                </a:schemeClr>
              </a:solidFill>
              <a:latin typeface="Arial Rounded MT Bold" panose="020F0704030504030204" pitchFamily="34" charset="0"/>
            </a:endParaRPr>
          </a:p>
        </p:txBody>
      </p:sp>
      <p:sp>
        <p:nvSpPr>
          <p:cNvPr id="2" name="1 Rectángulo"/>
          <p:cNvSpPr/>
          <p:nvPr/>
        </p:nvSpPr>
        <p:spPr>
          <a:xfrm>
            <a:off x="2019301" y="1908176"/>
            <a:ext cx="8397875" cy="461963"/>
          </a:xfrm>
          <a:prstGeom prst="rect">
            <a:avLst/>
          </a:prstGeom>
        </p:spPr>
        <p:txBody>
          <a:bodyPr>
            <a:spAutoFit/>
          </a:bodyPr>
          <a:lstStyle/>
          <a:p>
            <a:pPr defTabSz="457200" fontAlgn="base">
              <a:spcBef>
                <a:spcPct val="0"/>
              </a:spcBef>
              <a:spcAft>
                <a:spcPct val="0"/>
              </a:spcAft>
              <a:defRPr/>
            </a:pPr>
            <a:r>
              <a:rPr lang="en-US" sz="2400">
                <a:solidFill>
                  <a:prstClr val="black">
                    <a:lumMod val="65000"/>
                    <a:lumOff val="35000"/>
                  </a:prstClr>
                </a:solidFill>
                <a:latin typeface="Arial Rounded MT Bold" panose="020F0704030504030204" pitchFamily="34" charset="0"/>
                <a:ea typeface="ＭＳ Ｐゴシック" charset="-128"/>
                <a:cs typeface="ＭＳ Ｐゴシック" charset="-128"/>
              </a:rPr>
              <a:t> </a:t>
            </a:r>
          </a:p>
        </p:txBody>
      </p:sp>
      <p:graphicFrame>
        <p:nvGraphicFramePr>
          <p:cNvPr id="4" name="3 Tabla"/>
          <p:cNvGraphicFramePr>
            <a:graphicFrameLocks noGrp="1"/>
          </p:cNvGraphicFramePr>
          <p:nvPr>
            <p:extLst>
              <p:ext uri="{D42A27DB-BD31-4B8C-83A1-F6EECF244321}">
                <p14:modId xmlns:p14="http://schemas.microsoft.com/office/powerpoint/2010/main" val="2149255512"/>
              </p:ext>
            </p:extLst>
          </p:nvPr>
        </p:nvGraphicFramePr>
        <p:xfrm>
          <a:off x="1923246" y="2643493"/>
          <a:ext cx="8345510" cy="2713582"/>
        </p:xfrm>
        <a:graphic>
          <a:graphicData uri="http://schemas.openxmlformats.org/drawingml/2006/table">
            <a:tbl>
              <a:tblPr firstRow="1" firstCol="1" bandRow="1">
                <a:tableStyleId>{5C22544A-7EE6-4342-B048-85BDC9FD1C3A}</a:tableStyleId>
              </a:tblPr>
              <a:tblGrid>
                <a:gridCol w="2925640">
                  <a:extLst>
                    <a:ext uri="{9D8B030D-6E8A-4147-A177-3AD203B41FA5}">
                      <a16:colId xmlns:a16="http://schemas.microsoft.com/office/drawing/2014/main" xmlns="" val="20000"/>
                    </a:ext>
                  </a:extLst>
                </a:gridCol>
                <a:gridCol w="5419870">
                  <a:extLst>
                    <a:ext uri="{9D8B030D-6E8A-4147-A177-3AD203B41FA5}">
                      <a16:colId xmlns:a16="http://schemas.microsoft.com/office/drawing/2014/main" xmlns="" val="20001"/>
                    </a:ext>
                  </a:extLst>
                </a:gridCol>
              </a:tblGrid>
              <a:tr h="365577">
                <a:tc>
                  <a:txBody>
                    <a:bodyPr/>
                    <a:lstStyle/>
                    <a:p>
                      <a:pPr marL="457200" algn="l">
                        <a:lnSpc>
                          <a:spcPct val="115000"/>
                        </a:lnSpc>
                        <a:spcAft>
                          <a:spcPts val="0"/>
                        </a:spcAft>
                      </a:pPr>
                      <a:r>
                        <a:rPr lang="en-GB" sz="1800" b="1" dirty="0">
                          <a:effectLst/>
                          <a:latin typeface="Arial" panose="020B0604020202020204" pitchFamily="34" charset="0"/>
                          <a:cs typeface="Arial" panose="020B0604020202020204" pitchFamily="34" charset="0"/>
                        </a:rPr>
                        <a:t>Level</a:t>
                      </a:r>
                      <a:endParaRPr lang="en-US" sz="1800" b="1" dirty="0">
                        <a:effectLst/>
                        <a:latin typeface="Arial" panose="020B0604020202020204" pitchFamily="34" charset="0"/>
                        <a:ea typeface="Calibri"/>
                        <a:cs typeface="Arial" panose="020B0604020202020204" pitchFamily="34" charset="0"/>
                      </a:endParaRPr>
                    </a:p>
                  </a:txBody>
                  <a:tcPr marL="68568" marR="68568" marT="0" marB="0" anchor="ctr">
                    <a:solidFill>
                      <a:schemeClr val="accent5">
                        <a:lumMod val="60000"/>
                        <a:lumOff val="40000"/>
                      </a:schemeClr>
                    </a:solidFill>
                  </a:tcPr>
                </a:tc>
                <a:tc>
                  <a:txBody>
                    <a:bodyPr/>
                    <a:lstStyle/>
                    <a:p>
                      <a:pPr marL="457200" algn="l">
                        <a:lnSpc>
                          <a:spcPct val="115000"/>
                        </a:lnSpc>
                        <a:spcAft>
                          <a:spcPts val="0"/>
                        </a:spcAft>
                      </a:pPr>
                      <a:r>
                        <a:rPr lang="en-GB" sz="1800" b="1" dirty="0">
                          <a:effectLst/>
                          <a:latin typeface="Arial" panose="020B0604020202020204" pitchFamily="34" charset="0"/>
                          <a:cs typeface="Arial" panose="020B0604020202020204" pitchFamily="34" charset="0"/>
                        </a:rPr>
                        <a:t>Documents</a:t>
                      </a:r>
                      <a:endParaRPr lang="en-US" sz="1800" b="1" dirty="0">
                        <a:effectLst/>
                        <a:latin typeface="Arial" panose="020B0604020202020204" pitchFamily="34" charset="0"/>
                        <a:ea typeface="Calibri"/>
                        <a:cs typeface="Arial" panose="020B0604020202020204" pitchFamily="34" charset="0"/>
                      </a:endParaRPr>
                    </a:p>
                  </a:txBody>
                  <a:tcPr marL="68568" marR="68568" marT="0" marB="0" anchor="ctr">
                    <a:solidFill>
                      <a:schemeClr val="accent5">
                        <a:lumMod val="75000"/>
                      </a:schemeClr>
                    </a:solidFill>
                  </a:tcPr>
                </a:tc>
                <a:extLst>
                  <a:ext uri="{0D108BD9-81ED-4DB2-BD59-A6C34878D82A}">
                    <a16:rowId xmlns:a16="http://schemas.microsoft.com/office/drawing/2014/main" xmlns="" val="10000"/>
                  </a:ext>
                </a:extLst>
              </a:tr>
              <a:tr h="1060117">
                <a:tc>
                  <a:txBody>
                    <a:bodyPr/>
                    <a:lstStyle/>
                    <a:p>
                      <a:pPr marL="457200" algn="l">
                        <a:lnSpc>
                          <a:spcPct val="115000"/>
                        </a:lnSpc>
                        <a:spcAft>
                          <a:spcPts val="0"/>
                        </a:spcAft>
                      </a:pPr>
                      <a:r>
                        <a:rPr lang="en-US" sz="1800" dirty="0" smtClean="0">
                          <a:effectLst/>
                          <a:latin typeface="Arial" panose="020B0604020202020204" pitchFamily="34" charset="0"/>
                          <a:ea typeface="Calibri"/>
                          <a:cs typeface="Arial" panose="020B0604020202020204" pitchFamily="34" charset="0"/>
                        </a:rPr>
                        <a:t>Faculty/</a:t>
                      </a:r>
                    </a:p>
                    <a:p>
                      <a:pPr marL="457200" algn="l">
                        <a:lnSpc>
                          <a:spcPct val="115000"/>
                        </a:lnSpc>
                        <a:spcAft>
                          <a:spcPts val="0"/>
                        </a:spcAft>
                      </a:pPr>
                      <a:r>
                        <a:rPr lang="en-US" sz="1800" dirty="0" smtClean="0">
                          <a:effectLst/>
                          <a:latin typeface="Arial" panose="020B0604020202020204" pitchFamily="34" charset="0"/>
                          <a:ea typeface="Calibri"/>
                          <a:cs typeface="Arial" panose="020B0604020202020204" pitchFamily="34" charset="0"/>
                        </a:rPr>
                        <a:t>Staff</a:t>
                      </a:r>
                      <a:endParaRPr lang="en-US" sz="1800" dirty="0">
                        <a:effectLst/>
                        <a:latin typeface="Arial" panose="020B0604020202020204" pitchFamily="34" charset="0"/>
                        <a:ea typeface="Calibri"/>
                        <a:cs typeface="Arial" panose="020B0604020202020204" pitchFamily="34" charset="0"/>
                      </a:endParaRPr>
                    </a:p>
                  </a:txBody>
                  <a:tcPr marL="68568" marR="68568" marT="0" marB="0" anchor="ctr">
                    <a:solidFill>
                      <a:schemeClr val="accent5">
                        <a:lumMod val="75000"/>
                      </a:schemeClr>
                    </a:solidFill>
                  </a:tcPr>
                </a:tc>
                <a:tc>
                  <a:txBody>
                    <a:bodyPr/>
                    <a:lstStyle/>
                    <a:p>
                      <a:pPr marL="742950" indent="-285750" algn="l">
                        <a:lnSpc>
                          <a:spcPct val="115000"/>
                        </a:lnSpc>
                        <a:spcAft>
                          <a:spcPts val="0"/>
                        </a:spcAft>
                        <a:buFont typeface="Arial" panose="020B0604020202020204" pitchFamily="34" charset="0"/>
                        <a:buChar char="•"/>
                      </a:pPr>
                      <a:r>
                        <a:rPr lang="en-GB" sz="1800" baseline="0" dirty="0" smtClean="0">
                          <a:effectLst/>
                          <a:latin typeface="Arial" panose="020B0604020202020204" pitchFamily="34" charset="0"/>
                          <a:cs typeface="Arial" panose="020B0604020202020204" pitchFamily="34" charset="0"/>
                        </a:rPr>
                        <a:t>Application </a:t>
                      </a:r>
                      <a:r>
                        <a:rPr lang="en-GB" sz="1800" baseline="0" dirty="0">
                          <a:effectLst/>
                          <a:latin typeface="Arial" panose="020B0604020202020204" pitchFamily="34" charset="0"/>
                          <a:cs typeface="Arial" panose="020B0604020202020204" pitchFamily="34" charset="0"/>
                        </a:rPr>
                        <a:t>Form (online)</a:t>
                      </a:r>
                    </a:p>
                    <a:p>
                      <a:pPr marL="742950" indent="-285750" algn="l">
                        <a:lnSpc>
                          <a:spcPct val="115000"/>
                        </a:lnSpc>
                        <a:spcAft>
                          <a:spcPts val="0"/>
                        </a:spcAft>
                        <a:buFont typeface="Arial" panose="020B0604020202020204" pitchFamily="34" charset="0"/>
                        <a:buChar char="•"/>
                      </a:pPr>
                      <a:r>
                        <a:rPr lang="en-GB" sz="1800" baseline="0" dirty="0">
                          <a:effectLst/>
                          <a:latin typeface="Arial" panose="020B0604020202020204" pitchFamily="34" charset="0"/>
                          <a:cs typeface="Arial" panose="020B0604020202020204" pitchFamily="34" charset="0"/>
                        </a:rPr>
                        <a:t>Abridged CV</a:t>
                      </a:r>
                    </a:p>
                    <a:p>
                      <a:pPr marL="742950" indent="-285750" algn="l">
                        <a:lnSpc>
                          <a:spcPct val="115000"/>
                        </a:lnSpc>
                        <a:spcAft>
                          <a:spcPts val="0"/>
                        </a:spcAft>
                        <a:buFont typeface="Arial" panose="020B0604020202020204" pitchFamily="34" charset="0"/>
                        <a:buChar char="•"/>
                      </a:pPr>
                      <a:r>
                        <a:rPr lang="en-GB" sz="1800" baseline="0" dirty="0">
                          <a:effectLst/>
                          <a:latin typeface="Arial" panose="020B0604020202020204" pitchFamily="34" charset="0"/>
                          <a:cs typeface="Arial" panose="020B0604020202020204" pitchFamily="34" charset="0"/>
                        </a:rPr>
                        <a:t>Mobility Agreement for </a:t>
                      </a:r>
                      <a:r>
                        <a:rPr lang="en-GB" sz="1800" baseline="0" dirty="0" smtClean="0">
                          <a:effectLst/>
                          <a:latin typeface="Arial" panose="020B0604020202020204" pitchFamily="34" charset="0"/>
                          <a:cs typeface="Arial" panose="020B0604020202020204" pitchFamily="34" charset="0"/>
                        </a:rPr>
                        <a:t>teaching/training</a:t>
                      </a:r>
                    </a:p>
                  </a:txBody>
                  <a:tcPr marL="68568" marR="68568" marT="0" marB="0">
                    <a:lnB w="12700" cap="flat" cmpd="sng" algn="ctr">
                      <a:solidFill>
                        <a:schemeClr val="tx2">
                          <a:lumMod val="60000"/>
                          <a:lumOff val="4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1"/>
                  </a:ext>
                </a:extLst>
              </a:tr>
              <a:tr h="1287888">
                <a:tc>
                  <a:txBody>
                    <a:bodyPr/>
                    <a:lstStyle/>
                    <a:p>
                      <a:pPr marL="457200" algn="l">
                        <a:lnSpc>
                          <a:spcPct val="115000"/>
                        </a:lnSpc>
                        <a:spcAft>
                          <a:spcPts val="0"/>
                        </a:spcAft>
                      </a:pPr>
                      <a:r>
                        <a:rPr lang="en-GB" sz="1800" dirty="0">
                          <a:effectLst/>
                          <a:latin typeface="Arial" panose="020B0604020202020204" pitchFamily="34" charset="0"/>
                          <a:cs typeface="Arial" panose="020B0604020202020204" pitchFamily="34" charset="0"/>
                        </a:rPr>
                        <a:t>PhD</a:t>
                      </a:r>
                      <a:endParaRPr lang="en-US" sz="1800" dirty="0">
                        <a:effectLst/>
                        <a:latin typeface="Arial" panose="020B0604020202020204" pitchFamily="34" charset="0"/>
                        <a:cs typeface="Arial" panose="020B0604020202020204" pitchFamily="34" charset="0"/>
                      </a:endParaRPr>
                    </a:p>
                  </a:txBody>
                  <a:tcPr marL="68568" marR="68568" marT="0" marB="0" anchor="ctr">
                    <a:solidFill>
                      <a:schemeClr val="accent5">
                        <a:lumMod val="75000"/>
                      </a:schemeClr>
                    </a:solidFill>
                  </a:tcPr>
                </a:tc>
                <a:tc>
                  <a:txBody>
                    <a:bodyPr/>
                    <a:lstStyle/>
                    <a:p>
                      <a:pPr marL="742950" indent="-285750" algn="l">
                        <a:lnSpc>
                          <a:spcPct val="115000"/>
                        </a:lnSpc>
                        <a:spcAft>
                          <a:spcPts val="0"/>
                        </a:spcAft>
                        <a:buFont typeface="Arial" panose="020B0604020202020204" pitchFamily="34" charset="0"/>
                        <a:buChar char="•"/>
                      </a:pPr>
                      <a:r>
                        <a:rPr lang="en-GB" sz="1800" dirty="0">
                          <a:effectLst/>
                          <a:latin typeface="Arial" panose="020B0604020202020204" pitchFamily="34" charset="0"/>
                          <a:cs typeface="Arial" panose="020B0604020202020204" pitchFamily="34" charset="0"/>
                        </a:rPr>
                        <a:t>Application Form (online)</a:t>
                      </a:r>
                    </a:p>
                    <a:p>
                      <a:pPr marL="742950" indent="-285750" algn="l">
                        <a:lnSpc>
                          <a:spcPct val="115000"/>
                        </a:lnSpc>
                        <a:spcAft>
                          <a:spcPts val="0"/>
                        </a:spcAft>
                        <a:buFont typeface="Arial" panose="020B0604020202020204" pitchFamily="34" charset="0"/>
                        <a:buChar char="•"/>
                      </a:pPr>
                      <a:r>
                        <a:rPr lang="en-GB" sz="1800" dirty="0">
                          <a:effectLst/>
                          <a:latin typeface="Arial" panose="020B0604020202020204" pitchFamily="34" charset="0"/>
                          <a:cs typeface="Arial" panose="020B0604020202020204" pitchFamily="34" charset="0"/>
                        </a:rPr>
                        <a:t>CV</a:t>
                      </a:r>
                      <a:endParaRPr lang="en-US" sz="1800" dirty="0">
                        <a:effectLst/>
                        <a:latin typeface="Arial" panose="020B0604020202020204" pitchFamily="34" charset="0"/>
                        <a:cs typeface="Arial" panose="020B0604020202020204" pitchFamily="34" charset="0"/>
                      </a:endParaRPr>
                    </a:p>
                    <a:p>
                      <a:pPr marL="742950" indent="-285750" algn="l">
                        <a:lnSpc>
                          <a:spcPct val="115000"/>
                        </a:lnSpc>
                        <a:spcAft>
                          <a:spcPts val="0"/>
                        </a:spcAft>
                        <a:buFont typeface="Arial" panose="020B0604020202020204" pitchFamily="34" charset="0"/>
                        <a:buChar char="•"/>
                      </a:pPr>
                      <a:r>
                        <a:rPr lang="en-GB" sz="1800" dirty="0">
                          <a:effectLst/>
                          <a:latin typeface="Arial" panose="020B0604020202020204" pitchFamily="34" charset="0"/>
                          <a:cs typeface="Arial" panose="020B0604020202020204" pitchFamily="34" charset="0"/>
                        </a:rPr>
                        <a:t>Learning Agreement</a:t>
                      </a:r>
                    </a:p>
                    <a:p>
                      <a:pPr marL="742950" indent="-285750" algn="l">
                        <a:lnSpc>
                          <a:spcPct val="115000"/>
                        </a:lnSpc>
                        <a:spcAft>
                          <a:spcPts val="0"/>
                        </a:spcAft>
                        <a:buFont typeface="Arial" panose="020B0604020202020204" pitchFamily="34" charset="0"/>
                        <a:buChar char="•"/>
                      </a:pPr>
                      <a:r>
                        <a:rPr lang="en-US" sz="1800" dirty="0">
                          <a:effectLst/>
                          <a:latin typeface="Arial" panose="020B0604020202020204" pitchFamily="34" charset="0"/>
                          <a:ea typeface="Calibri"/>
                          <a:cs typeface="Arial" panose="020B0604020202020204" pitchFamily="34" charset="0"/>
                        </a:rPr>
                        <a:t>Recommendation Letter</a:t>
                      </a:r>
                    </a:p>
                  </a:txBody>
                  <a:tcPr marL="68568" marR="68568" marT="0" marB="0">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487920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 y="933690"/>
            <a:ext cx="12192000" cy="676171"/>
          </a:xfrm>
        </p:spPr>
        <p:txBody>
          <a:bodyPr/>
          <a:lstStyle/>
          <a:p>
            <a:pPr>
              <a:defRPr/>
            </a:pPr>
            <a:r>
              <a:rPr lang="es-ES" sz="2600" dirty="0" err="1">
                <a:solidFill>
                  <a:schemeClr val="tx1">
                    <a:lumMod val="65000"/>
                    <a:lumOff val="35000"/>
                  </a:schemeClr>
                </a:solidFill>
                <a:latin typeface="Arial Rounded MT Bold" panose="020F0704030504030204" pitchFamily="34" charset="0"/>
              </a:rPr>
              <a:t>Selection</a:t>
            </a:r>
            <a:r>
              <a:rPr lang="es-ES" sz="2600" dirty="0">
                <a:solidFill>
                  <a:schemeClr val="tx1">
                    <a:lumMod val="65000"/>
                    <a:lumOff val="35000"/>
                  </a:schemeClr>
                </a:solidFill>
                <a:latin typeface="Arial Rounded MT Bold" panose="020F0704030504030204" pitchFamily="34" charset="0"/>
              </a:rPr>
              <a:t> </a:t>
            </a:r>
            <a:r>
              <a:rPr lang="es-ES" sz="2600" dirty="0" err="1">
                <a:solidFill>
                  <a:schemeClr val="tx1">
                    <a:lumMod val="65000"/>
                    <a:lumOff val="35000"/>
                  </a:schemeClr>
                </a:solidFill>
                <a:latin typeface="Arial Rounded MT Bold" panose="020F0704030504030204" pitchFamily="34" charset="0"/>
              </a:rPr>
              <a:t>criteria</a:t>
            </a:r>
            <a:endParaRPr lang="es-ES" sz="2600" dirty="0">
              <a:solidFill>
                <a:schemeClr val="tx1">
                  <a:lumMod val="65000"/>
                  <a:lumOff val="35000"/>
                </a:schemeClr>
              </a:solidFill>
              <a:latin typeface="Arial Rounded MT Bold" panose="020F0704030504030204" pitchFamily="34" charset="0"/>
            </a:endParaRPr>
          </a:p>
        </p:txBody>
      </p:sp>
      <p:sp>
        <p:nvSpPr>
          <p:cNvPr id="7" name="6 Rectángulo"/>
          <p:cNvSpPr/>
          <p:nvPr/>
        </p:nvSpPr>
        <p:spPr>
          <a:xfrm>
            <a:off x="745467" y="2184233"/>
            <a:ext cx="10694504" cy="3262432"/>
          </a:xfrm>
          <a:prstGeom prst="rect">
            <a:avLst/>
          </a:prstGeom>
          <a:noFill/>
        </p:spPr>
        <p:txBody>
          <a:bodyPr wrap="square">
            <a:spAutoFit/>
          </a:bodyPr>
          <a:lstStyle/>
          <a:p>
            <a:pPr defTabSz="457200" fontAlgn="base">
              <a:spcBef>
                <a:spcPct val="0"/>
              </a:spcBef>
              <a:spcAft>
                <a:spcPct val="0"/>
              </a:spcAft>
              <a:defRPr/>
            </a:pPr>
            <a:r>
              <a:rPr lang="es-ES" sz="2000" dirty="0" err="1" smtClean="0">
                <a:solidFill>
                  <a:schemeClr val="tx1">
                    <a:lumMod val="75000"/>
                    <a:lumOff val="25000"/>
                  </a:schemeClr>
                </a:solidFill>
                <a:latin typeface="Arial Rounded MT Bold" panose="020F0704030504030204" pitchFamily="34" charset="0"/>
                <a:ea typeface="ＭＳ Ｐゴシック" charset="-128"/>
                <a:cs typeface="ＭＳ Ｐゴシック" charset="-128"/>
              </a:rPr>
              <a:t>Evaluation</a:t>
            </a:r>
            <a:r>
              <a:rPr lang="es-ES" sz="2000" dirty="0" smtClean="0">
                <a:solidFill>
                  <a:schemeClr val="tx1">
                    <a:lumMod val="75000"/>
                    <a:lumOff val="25000"/>
                  </a:schemeClr>
                </a:solidFill>
                <a:latin typeface="Arial Rounded MT Bold" panose="020F0704030504030204" pitchFamily="34" charset="0"/>
                <a:ea typeface="ＭＳ Ｐゴシック" charset="-128"/>
                <a:cs typeface="ＭＳ Ｐゴシック" charset="-128"/>
              </a:rPr>
              <a:t> </a:t>
            </a:r>
            <a:r>
              <a:rPr lang="es-ES" sz="2000" dirty="0" err="1">
                <a:solidFill>
                  <a:schemeClr val="tx1">
                    <a:lumMod val="75000"/>
                    <a:lumOff val="25000"/>
                  </a:schemeClr>
                </a:solidFill>
                <a:latin typeface="Arial Rounded MT Bold" panose="020F0704030504030204" pitchFamily="34" charset="0"/>
                <a:ea typeface="ＭＳ Ｐゴシック" charset="-128"/>
                <a:cs typeface="ＭＳ Ｐゴシック" charset="-128"/>
              </a:rPr>
              <a:t>criteria</a:t>
            </a:r>
            <a:r>
              <a:rPr lang="es-ES" sz="2000" dirty="0">
                <a:solidFill>
                  <a:schemeClr val="tx1">
                    <a:lumMod val="75000"/>
                    <a:lumOff val="25000"/>
                  </a:schemeClr>
                </a:solidFill>
                <a:latin typeface="Arial Rounded MT Bold" panose="020F0704030504030204" pitchFamily="34" charset="0"/>
                <a:ea typeface="ＭＳ Ｐゴシック" charset="-128"/>
                <a:cs typeface="ＭＳ Ｐゴシック" charset="-128"/>
              </a:rPr>
              <a:t> </a:t>
            </a:r>
            <a:r>
              <a:rPr lang="es-ES" sz="2000" dirty="0" err="1">
                <a:solidFill>
                  <a:schemeClr val="tx1">
                    <a:lumMod val="75000"/>
                    <a:lumOff val="25000"/>
                  </a:schemeClr>
                </a:solidFill>
                <a:latin typeface="Arial Rounded MT Bold" panose="020F0704030504030204" pitchFamily="34" charset="0"/>
                <a:ea typeface="ＭＳ Ｐゴシック" charset="-128"/>
                <a:cs typeface="ＭＳ Ｐゴシック" charset="-128"/>
              </a:rPr>
              <a:t>for</a:t>
            </a:r>
            <a:r>
              <a:rPr lang="es-ES" sz="2000" dirty="0">
                <a:solidFill>
                  <a:schemeClr val="tx1">
                    <a:lumMod val="75000"/>
                    <a:lumOff val="25000"/>
                  </a:schemeClr>
                </a:solidFill>
                <a:latin typeface="Arial Rounded MT Bold" panose="020F0704030504030204" pitchFamily="34" charset="0"/>
                <a:ea typeface="ＭＳ Ｐゴシック" charset="-128"/>
                <a:cs typeface="ＭＳ Ｐゴシック" charset="-128"/>
              </a:rPr>
              <a:t> PhD </a:t>
            </a:r>
            <a:r>
              <a:rPr lang="es-ES" sz="2000" dirty="0" err="1">
                <a:solidFill>
                  <a:schemeClr val="tx1">
                    <a:lumMod val="75000"/>
                    <a:lumOff val="25000"/>
                  </a:schemeClr>
                </a:solidFill>
                <a:latin typeface="Arial Rounded MT Bold" panose="020F0704030504030204" pitchFamily="34" charset="0"/>
                <a:ea typeface="ＭＳ Ｐゴシック" charset="-128"/>
                <a:cs typeface="ＭＳ Ｐゴシック" charset="-128"/>
              </a:rPr>
              <a:t>students</a:t>
            </a:r>
            <a:r>
              <a:rPr lang="es-ES" sz="2000" dirty="0">
                <a:solidFill>
                  <a:schemeClr val="tx1">
                    <a:lumMod val="75000"/>
                    <a:lumOff val="25000"/>
                  </a:schemeClr>
                </a:solidFill>
                <a:latin typeface="Arial Rounded MT Bold" panose="020F0704030504030204" pitchFamily="34" charset="0"/>
                <a:ea typeface="ＭＳ Ｐゴシック" charset="-128"/>
                <a:cs typeface="ＭＳ Ｐゴシック" charset="-128"/>
              </a:rPr>
              <a:t>:</a:t>
            </a:r>
            <a:endParaRPr lang="en-US" sz="2000" dirty="0">
              <a:solidFill>
                <a:schemeClr val="tx1">
                  <a:lumMod val="75000"/>
                  <a:lumOff val="25000"/>
                </a:schemeClr>
              </a:solidFill>
              <a:latin typeface="Arial Rounded MT Bold" panose="020F0704030504030204" pitchFamily="34" charset="0"/>
              <a:ea typeface="ＭＳ Ｐゴシック" charset="-128"/>
              <a:cs typeface="ＭＳ Ｐゴシック" charset="-128"/>
            </a:endParaRPr>
          </a:p>
          <a:p>
            <a:pPr marL="800100" lvl="1" indent="-342900" defTabSz="457200" fontAlgn="base">
              <a:spcBef>
                <a:spcPct val="0"/>
              </a:spcBef>
              <a:spcAft>
                <a:spcPct val="0"/>
              </a:spcAft>
              <a:buFont typeface="Wingdings" panose="05000000000000000000" pitchFamily="2" charset="2"/>
              <a:buChar char="ü"/>
              <a:defRPr/>
            </a:pPr>
            <a:r>
              <a:rPr lang="es-ES" sz="2000" dirty="0" err="1">
                <a:solidFill>
                  <a:schemeClr val="accent1">
                    <a:lumMod val="75000"/>
                  </a:schemeClr>
                </a:solidFill>
                <a:latin typeface="Arial Rounded MT Bold" panose="020F0704030504030204" pitchFamily="34" charset="0"/>
                <a:ea typeface="ＭＳ Ｐゴシック" charset="-128"/>
                <a:cs typeface="ＭＳ Ｐゴシック" charset="-128"/>
              </a:rPr>
              <a:t>Quality</a:t>
            </a:r>
            <a:r>
              <a:rPr lang="es-ES" sz="2000" dirty="0">
                <a:solidFill>
                  <a:schemeClr val="accent1">
                    <a:lumMod val="75000"/>
                  </a:schemeClr>
                </a:solidFill>
                <a:latin typeface="Arial Rounded MT Bold" panose="020F0704030504030204" pitchFamily="34" charset="0"/>
                <a:ea typeface="ＭＳ Ｐゴシック" charset="-128"/>
                <a:cs typeface="ＭＳ Ｐゴシック" charset="-128"/>
              </a:rPr>
              <a:t> </a:t>
            </a:r>
            <a:r>
              <a:rPr lang="es-ES" sz="2000" dirty="0" err="1">
                <a:solidFill>
                  <a:schemeClr val="accent1">
                    <a:lumMod val="75000"/>
                  </a:schemeClr>
                </a:solidFill>
                <a:latin typeface="Arial Rounded MT Bold" panose="020F0704030504030204" pitchFamily="34" charset="0"/>
                <a:ea typeface="ＭＳ Ｐゴシック" charset="-128"/>
                <a:cs typeface="ＭＳ Ｐゴシック" charset="-128"/>
              </a:rPr>
              <a:t>of</a:t>
            </a:r>
            <a:r>
              <a:rPr lang="es-ES" sz="2000" dirty="0">
                <a:solidFill>
                  <a:schemeClr val="accent1">
                    <a:lumMod val="75000"/>
                  </a:schemeClr>
                </a:solidFill>
                <a:latin typeface="Arial Rounded MT Bold" panose="020F0704030504030204" pitchFamily="34" charset="0"/>
                <a:ea typeface="ＭＳ Ｐゴシック" charset="-128"/>
                <a:cs typeface="ＭＳ Ｐゴシック" charset="-128"/>
              </a:rPr>
              <a:t> </a:t>
            </a:r>
            <a:r>
              <a:rPr lang="es-ES" sz="2000" dirty="0" err="1">
                <a:solidFill>
                  <a:schemeClr val="accent1">
                    <a:lumMod val="75000"/>
                  </a:schemeClr>
                </a:solidFill>
                <a:latin typeface="Arial Rounded MT Bold" panose="020F0704030504030204" pitchFamily="34" charset="0"/>
                <a:ea typeface="ＭＳ Ｐゴシック" charset="-128"/>
                <a:cs typeface="ＭＳ Ｐゴシック" charset="-128"/>
              </a:rPr>
              <a:t>the</a:t>
            </a:r>
            <a:r>
              <a:rPr lang="es-ES" sz="2000" dirty="0">
                <a:solidFill>
                  <a:schemeClr val="accent1">
                    <a:lumMod val="75000"/>
                  </a:schemeClr>
                </a:solidFill>
                <a:latin typeface="Arial Rounded MT Bold" panose="020F0704030504030204" pitchFamily="34" charset="0"/>
                <a:ea typeface="ＭＳ Ｐゴシック" charset="-128"/>
                <a:cs typeface="ＭＳ Ｐゴシック" charset="-128"/>
              </a:rPr>
              <a:t> </a:t>
            </a:r>
            <a:r>
              <a:rPr lang="es-ES" sz="2000" dirty="0" err="1">
                <a:solidFill>
                  <a:schemeClr val="accent1">
                    <a:lumMod val="75000"/>
                  </a:schemeClr>
                </a:solidFill>
                <a:latin typeface="Arial Rounded MT Bold" panose="020F0704030504030204" pitchFamily="34" charset="0"/>
                <a:ea typeface="ＭＳ Ｐゴシック" charset="-128"/>
                <a:cs typeface="ＭＳ Ｐゴシック" charset="-128"/>
              </a:rPr>
              <a:t>research</a:t>
            </a:r>
            <a:r>
              <a:rPr lang="es-ES" sz="2000" dirty="0">
                <a:solidFill>
                  <a:schemeClr val="accent1">
                    <a:lumMod val="75000"/>
                  </a:schemeClr>
                </a:solidFill>
                <a:latin typeface="Arial Rounded MT Bold" panose="020F0704030504030204" pitchFamily="34" charset="0"/>
                <a:ea typeface="ＭＳ Ｐゴシック" charset="-128"/>
                <a:cs typeface="ＭＳ Ｐゴシック" charset="-128"/>
              </a:rPr>
              <a:t> </a:t>
            </a:r>
            <a:r>
              <a:rPr lang="es-ES" sz="2000" dirty="0" err="1">
                <a:solidFill>
                  <a:schemeClr val="accent1">
                    <a:lumMod val="75000"/>
                  </a:schemeClr>
                </a:solidFill>
                <a:latin typeface="Arial Rounded MT Bold" panose="020F0704030504030204" pitchFamily="34" charset="0"/>
                <a:ea typeface="ＭＳ Ｐゴシック" charset="-128"/>
                <a:cs typeface="ＭＳ Ｐゴシック" charset="-128"/>
              </a:rPr>
              <a:t>proposal</a:t>
            </a:r>
            <a:endParaRPr lang="es-ES" sz="2000" dirty="0">
              <a:solidFill>
                <a:schemeClr val="accent1">
                  <a:lumMod val="75000"/>
                </a:schemeClr>
              </a:solidFill>
              <a:latin typeface="Arial Rounded MT Bold" panose="020F0704030504030204" pitchFamily="34" charset="0"/>
              <a:ea typeface="ＭＳ Ｐゴシック" charset="-128"/>
              <a:cs typeface="ＭＳ Ｐゴシック" charset="-128"/>
            </a:endParaRPr>
          </a:p>
          <a:p>
            <a:pPr marL="800100" lvl="1" indent="-342900" defTabSz="457200" fontAlgn="base">
              <a:spcBef>
                <a:spcPct val="0"/>
              </a:spcBef>
              <a:spcAft>
                <a:spcPct val="0"/>
              </a:spcAft>
              <a:buFont typeface="Wingdings" panose="05000000000000000000" pitchFamily="2" charset="2"/>
              <a:buChar char="ü"/>
              <a:defRPr/>
            </a:pPr>
            <a:r>
              <a:rPr lang="es-ES" sz="2000" dirty="0" err="1">
                <a:solidFill>
                  <a:schemeClr val="accent1">
                    <a:lumMod val="75000"/>
                  </a:schemeClr>
                </a:solidFill>
                <a:latin typeface="Arial Rounded MT Bold" panose="020F0704030504030204" pitchFamily="34" charset="0"/>
                <a:ea typeface="ＭＳ Ｐゴシック" charset="-128"/>
                <a:cs typeface="ＭＳ Ｐゴシック" charset="-128"/>
              </a:rPr>
              <a:t>Academic</a:t>
            </a:r>
            <a:r>
              <a:rPr lang="es-ES" sz="2000" dirty="0">
                <a:solidFill>
                  <a:schemeClr val="accent1">
                    <a:lumMod val="75000"/>
                  </a:schemeClr>
                </a:solidFill>
                <a:latin typeface="Arial Rounded MT Bold" panose="020F0704030504030204" pitchFamily="34" charset="0"/>
                <a:ea typeface="ＭＳ Ｐゴシック" charset="-128"/>
                <a:cs typeface="ＭＳ Ｐゴシック" charset="-128"/>
              </a:rPr>
              <a:t> </a:t>
            </a:r>
            <a:r>
              <a:rPr lang="es-ES" sz="2000" dirty="0" err="1">
                <a:solidFill>
                  <a:schemeClr val="accent1">
                    <a:lumMod val="75000"/>
                  </a:schemeClr>
                </a:solidFill>
                <a:latin typeface="Arial Rounded MT Bold" panose="020F0704030504030204" pitchFamily="34" charset="0"/>
                <a:ea typeface="ＭＳ Ｐゴシック" charset="-128"/>
                <a:cs typeface="ＭＳ Ｐゴシック" charset="-128"/>
              </a:rPr>
              <a:t>qualifications</a:t>
            </a:r>
            <a:r>
              <a:rPr lang="es-ES" sz="2000" dirty="0">
                <a:solidFill>
                  <a:schemeClr val="accent1">
                    <a:lumMod val="75000"/>
                  </a:schemeClr>
                </a:solidFill>
                <a:latin typeface="Arial Rounded MT Bold" panose="020F0704030504030204" pitchFamily="34" charset="0"/>
                <a:ea typeface="ＭＳ Ｐゴシック" charset="-128"/>
                <a:cs typeface="ＭＳ Ｐゴシック" charset="-128"/>
              </a:rPr>
              <a:t> and </a:t>
            </a:r>
            <a:r>
              <a:rPr lang="es-ES" sz="2000" dirty="0" err="1">
                <a:solidFill>
                  <a:schemeClr val="accent1">
                    <a:lumMod val="75000"/>
                  </a:schemeClr>
                </a:solidFill>
                <a:latin typeface="Arial Rounded MT Bold" panose="020F0704030504030204" pitchFamily="34" charset="0"/>
                <a:ea typeface="ＭＳ Ｐゴシック" charset="-128"/>
                <a:cs typeface="ＭＳ Ｐゴシック" charset="-128"/>
              </a:rPr>
              <a:t>research</a:t>
            </a:r>
            <a:r>
              <a:rPr lang="es-ES" sz="2000" dirty="0">
                <a:solidFill>
                  <a:schemeClr val="accent1">
                    <a:lumMod val="75000"/>
                  </a:schemeClr>
                </a:solidFill>
                <a:latin typeface="Arial Rounded MT Bold" panose="020F0704030504030204" pitchFamily="34" charset="0"/>
                <a:ea typeface="ＭＳ Ｐゴシック" charset="-128"/>
                <a:cs typeface="ＭＳ Ｐゴシック" charset="-128"/>
              </a:rPr>
              <a:t> </a:t>
            </a:r>
            <a:r>
              <a:rPr lang="es-ES" sz="2000" dirty="0" err="1">
                <a:solidFill>
                  <a:schemeClr val="accent1">
                    <a:lumMod val="75000"/>
                  </a:schemeClr>
                </a:solidFill>
                <a:latin typeface="Arial Rounded MT Bold" panose="020F0704030504030204" pitchFamily="34" charset="0"/>
                <a:ea typeface="ＭＳ Ｐゴシック" charset="-128"/>
                <a:cs typeface="ＭＳ Ｐゴシック" charset="-128"/>
              </a:rPr>
              <a:t>experience</a:t>
            </a:r>
            <a:endParaRPr lang="en-US" sz="2000" dirty="0">
              <a:solidFill>
                <a:schemeClr val="accent1">
                  <a:lumMod val="75000"/>
                </a:schemeClr>
              </a:solidFill>
              <a:latin typeface="Arial Rounded MT Bold" panose="020F0704030504030204" pitchFamily="34" charset="0"/>
              <a:ea typeface="ＭＳ Ｐゴシック" charset="-128"/>
              <a:cs typeface="ＭＳ Ｐゴシック" charset="-128"/>
            </a:endParaRPr>
          </a:p>
          <a:p>
            <a:pPr marL="800100" lvl="1" indent="-342900" defTabSz="457200" fontAlgn="base">
              <a:spcBef>
                <a:spcPct val="0"/>
              </a:spcBef>
              <a:spcAft>
                <a:spcPct val="0"/>
              </a:spcAft>
              <a:buFont typeface="Wingdings" panose="05000000000000000000" pitchFamily="2" charset="2"/>
              <a:buChar char="ü"/>
              <a:defRPr/>
            </a:pPr>
            <a:r>
              <a:rPr lang="en-US" sz="2000" dirty="0">
                <a:solidFill>
                  <a:schemeClr val="accent1">
                    <a:lumMod val="75000"/>
                  </a:schemeClr>
                </a:solidFill>
                <a:latin typeface="Arial Rounded MT Bold" panose="020F0704030504030204" pitchFamily="34" charset="0"/>
                <a:ea typeface="ＭＳ Ｐゴシック" charset="-128"/>
                <a:cs typeface="ＭＳ Ｐゴシック" charset="-128"/>
              </a:rPr>
              <a:t>Matching with research areas at host university</a:t>
            </a:r>
            <a:r>
              <a:rPr lang="en-GB" sz="2000" dirty="0">
                <a:solidFill>
                  <a:schemeClr val="accent1">
                    <a:lumMod val="75000"/>
                  </a:schemeClr>
                </a:solidFill>
                <a:latin typeface="Arial Rounded MT Bold" panose="020F0704030504030204" pitchFamily="34" charset="0"/>
                <a:ea typeface="ＭＳ Ｐゴシック" charset="-128"/>
                <a:cs typeface="ＭＳ Ｐゴシック" charset="-128"/>
              </a:rPr>
              <a:t> </a:t>
            </a:r>
            <a:endParaRPr lang="en-US" sz="2000" dirty="0">
              <a:solidFill>
                <a:schemeClr val="accent1">
                  <a:lumMod val="75000"/>
                </a:schemeClr>
              </a:solidFill>
              <a:latin typeface="Arial Rounded MT Bold" panose="020F0704030504030204" pitchFamily="34" charset="0"/>
              <a:ea typeface="ＭＳ Ｐゴシック" charset="-128"/>
              <a:cs typeface="ＭＳ Ｐゴシック" charset="-128"/>
            </a:endParaRPr>
          </a:p>
          <a:p>
            <a:pPr defTabSz="457200" fontAlgn="base">
              <a:spcBef>
                <a:spcPct val="0"/>
              </a:spcBef>
              <a:spcAft>
                <a:spcPct val="0"/>
              </a:spcAft>
              <a:defRPr/>
            </a:pPr>
            <a:endParaRPr lang="es-ES" sz="2400" dirty="0">
              <a:solidFill>
                <a:schemeClr val="accent1">
                  <a:lumMod val="75000"/>
                </a:schemeClr>
              </a:solidFill>
              <a:latin typeface="Arial Rounded MT Bold" panose="020F0704030504030204" pitchFamily="34" charset="0"/>
              <a:ea typeface="ＭＳ Ｐゴシック" charset="-128"/>
              <a:cs typeface="ＭＳ Ｐゴシック" charset="-128"/>
            </a:endParaRPr>
          </a:p>
          <a:p>
            <a:pPr defTabSz="457200" fontAlgn="base">
              <a:spcBef>
                <a:spcPct val="0"/>
              </a:spcBef>
              <a:spcAft>
                <a:spcPct val="0"/>
              </a:spcAft>
              <a:defRPr/>
            </a:pPr>
            <a:r>
              <a:rPr lang="es-ES" sz="2000" dirty="0" err="1">
                <a:solidFill>
                  <a:schemeClr val="tx1">
                    <a:lumMod val="75000"/>
                    <a:lumOff val="25000"/>
                  </a:schemeClr>
                </a:solidFill>
                <a:latin typeface="Arial Rounded MT Bold" panose="020F0704030504030204" pitchFamily="34" charset="0"/>
                <a:ea typeface="ＭＳ Ｐゴシック" charset="-128"/>
                <a:cs typeface="ＭＳ Ｐゴシック" charset="-128"/>
              </a:rPr>
              <a:t>Evaluation</a:t>
            </a:r>
            <a:r>
              <a:rPr lang="es-ES" sz="2000" dirty="0">
                <a:solidFill>
                  <a:schemeClr val="tx1">
                    <a:lumMod val="75000"/>
                    <a:lumOff val="25000"/>
                  </a:schemeClr>
                </a:solidFill>
                <a:latin typeface="Arial Rounded MT Bold" panose="020F0704030504030204" pitchFamily="34" charset="0"/>
                <a:ea typeface="ＭＳ Ｐゴシック" charset="-128"/>
                <a:cs typeface="ＭＳ Ｐゴシック" charset="-128"/>
              </a:rPr>
              <a:t> </a:t>
            </a:r>
            <a:r>
              <a:rPr lang="es-ES" sz="2000" dirty="0" err="1">
                <a:solidFill>
                  <a:schemeClr val="tx1">
                    <a:lumMod val="75000"/>
                    <a:lumOff val="25000"/>
                  </a:schemeClr>
                </a:solidFill>
                <a:latin typeface="Arial Rounded MT Bold" panose="020F0704030504030204" pitchFamily="34" charset="0"/>
                <a:ea typeface="ＭＳ Ｐゴシック" charset="-128"/>
                <a:cs typeface="ＭＳ Ｐゴシック" charset="-128"/>
              </a:rPr>
              <a:t>criteria</a:t>
            </a:r>
            <a:r>
              <a:rPr lang="es-ES" sz="2000" dirty="0">
                <a:solidFill>
                  <a:schemeClr val="tx1">
                    <a:lumMod val="75000"/>
                    <a:lumOff val="25000"/>
                  </a:schemeClr>
                </a:solidFill>
                <a:latin typeface="Arial Rounded MT Bold" panose="020F0704030504030204" pitchFamily="34" charset="0"/>
                <a:ea typeface="ＭＳ Ｐゴシック" charset="-128"/>
                <a:cs typeface="ＭＳ Ｐゴシック" charset="-128"/>
              </a:rPr>
              <a:t> </a:t>
            </a:r>
            <a:r>
              <a:rPr lang="es-ES" sz="2000" dirty="0" err="1">
                <a:solidFill>
                  <a:schemeClr val="tx1">
                    <a:lumMod val="75000"/>
                    <a:lumOff val="25000"/>
                  </a:schemeClr>
                </a:solidFill>
                <a:latin typeface="Arial Rounded MT Bold" panose="020F0704030504030204" pitchFamily="34" charset="0"/>
                <a:ea typeface="ＭＳ Ｐゴシック" charset="-128"/>
                <a:cs typeface="ＭＳ Ｐゴシック" charset="-128"/>
              </a:rPr>
              <a:t>for</a:t>
            </a:r>
            <a:r>
              <a:rPr lang="es-ES" sz="2000" dirty="0">
                <a:solidFill>
                  <a:schemeClr val="tx1">
                    <a:lumMod val="75000"/>
                    <a:lumOff val="25000"/>
                  </a:schemeClr>
                </a:solidFill>
                <a:latin typeface="Arial Rounded MT Bold" panose="020F0704030504030204" pitchFamily="34" charset="0"/>
                <a:ea typeface="ＭＳ Ｐゴシック" charset="-128"/>
                <a:cs typeface="ＭＳ Ｐゴシック" charset="-128"/>
              </a:rPr>
              <a:t> </a:t>
            </a:r>
            <a:r>
              <a:rPr lang="es-ES" sz="2000" dirty="0" err="1">
                <a:solidFill>
                  <a:schemeClr val="tx1">
                    <a:lumMod val="75000"/>
                    <a:lumOff val="25000"/>
                  </a:schemeClr>
                </a:solidFill>
                <a:latin typeface="Arial Rounded MT Bold" panose="020F0704030504030204" pitchFamily="34" charset="0"/>
                <a:ea typeface="ＭＳ Ｐゴシック" charset="-128"/>
                <a:cs typeface="ＭＳ Ｐゴシック" charset="-128"/>
              </a:rPr>
              <a:t>Teaching</a:t>
            </a:r>
            <a:r>
              <a:rPr lang="es-ES" sz="2000" dirty="0">
                <a:solidFill>
                  <a:schemeClr val="tx1">
                    <a:lumMod val="75000"/>
                    <a:lumOff val="25000"/>
                  </a:schemeClr>
                </a:solidFill>
                <a:latin typeface="Arial Rounded MT Bold" panose="020F0704030504030204" pitchFamily="34" charset="0"/>
                <a:ea typeface="ＭＳ Ｐゴシック" charset="-128"/>
                <a:cs typeface="ＭＳ Ｐゴシック" charset="-128"/>
              </a:rPr>
              <a:t> Staff:</a:t>
            </a:r>
          </a:p>
          <a:p>
            <a:pPr marL="800100" lvl="1" indent="-342900" defTabSz="457200" fontAlgn="base">
              <a:spcBef>
                <a:spcPct val="0"/>
              </a:spcBef>
              <a:spcAft>
                <a:spcPct val="0"/>
              </a:spcAft>
              <a:buFont typeface="Wingdings" panose="05000000000000000000" pitchFamily="2" charset="2"/>
              <a:buChar char="ü"/>
              <a:defRPr/>
            </a:pPr>
            <a:r>
              <a:rPr lang="es-ES" sz="2000" dirty="0" err="1">
                <a:solidFill>
                  <a:schemeClr val="accent1">
                    <a:lumMod val="75000"/>
                  </a:schemeClr>
                </a:solidFill>
                <a:latin typeface="Arial Rounded MT Bold" panose="020F0704030504030204" pitchFamily="34" charset="0"/>
                <a:ea typeface="ＭＳ Ｐゴシック" charset="-128"/>
              </a:rPr>
              <a:t>Quality</a:t>
            </a:r>
            <a:r>
              <a:rPr lang="es-ES" sz="2000" dirty="0">
                <a:solidFill>
                  <a:schemeClr val="accent1">
                    <a:lumMod val="75000"/>
                  </a:schemeClr>
                </a:solidFill>
                <a:latin typeface="Arial Rounded MT Bold" panose="020F0704030504030204" pitchFamily="34" charset="0"/>
                <a:ea typeface="ＭＳ Ｐゴシック" charset="-128"/>
              </a:rPr>
              <a:t> </a:t>
            </a:r>
            <a:r>
              <a:rPr lang="es-ES" sz="2000" dirty="0" err="1">
                <a:solidFill>
                  <a:schemeClr val="accent1">
                    <a:lumMod val="75000"/>
                  </a:schemeClr>
                </a:solidFill>
                <a:latin typeface="Arial Rounded MT Bold" panose="020F0704030504030204" pitchFamily="34" charset="0"/>
                <a:ea typeface="ＭＳ Ｐゴシック" charset="-128"/>
              </a:rPr>
              <a:t>of</a:t>
            </a:r>
            <a:r>
              <a:rPr lang="es-ES" sz="2000" dirty="0">
                <a:solidFill>
                  <a:schemeClr val="accent1">
                    <a:lumMod val="75000"/>
                  </a:schemeClr>
                </a:solidFill>
                <a:latin typeface="Arial Rounded MT Bold" panose="020F0704030504030204" pitchFamily="34" charset="0"/>
                <a:ea typeface="ＭＳ Ｐゴシック" charset="-128"/>
              </a:rPr>
              <a:t> </a:t>
            </a:r>
            <a:r>
              <a:rPr lang="es-ES" sz="2000" dirty="0" err="1">
                <a:solidFill>
                  <a:schemeClr val="accent1">
                    <a:lumMod val="75000"/>
                  </a:schemeClr>
                </a:solidFill>
                <a:latin typeface="Arial Rounded MT Bold" panose="020F0704030504030204" pitchFamily="34" charset="0"/>
                <a:ea typeface="ＭＳ Ｐゴシック" charset="-128"/>
              </a:rPr>
              <a:t>the</a:t>
            </a:r>
            <a:r>
              <a:rPr lang="es-ES" sz="2000" dirty="0">
                <a:solidFill>
                  <a:schemeClr val="accent1">
                    <a:lumMod val="75000"/>
                  </a:schemeClr>
                </a:solidFill>
                <a:latin typeface="Arial Rounded MT Bold" panose="020F0704030504030204" pitchFamily="34" charset="0"/>
                <a:ea typeface="ＭＳ Ｐゴシック" charset="-128"/>
              </a:rPr>
              <a:t> </a:t>
            </a:r>
            <a:r>
              <a:rPr lang="es-ES" sz="2000" dirty="0" err="1">
                <a:solidFill>
                  <a:schemeClr val="accent1">
                    <a:lumMod val="75000"/>
                  </a:schemeClr>
                </a:solidFill>
                <a:latin typeface="Arial Rounded MT Bold" panose="020F0704030504030204" pitchFamily="34" charset="0"/>
                <a:ea typeface="ＭＳ Ｐゴシック" charset="-128"/>
              </a:rPr>
              <a:t>proposal</a:t>
            </a:r>
            <a:endParaRPr lang="es-ES" sz="2000" dirty="0">
              <a:solidFill>
                <a:schemeClr val="accent1">
                  <a:lumMod val="75000"/>
                </a:schemeClr>
              </a:solidFill>
              <a:latin typeface="Arial Rounded MT Bold" panose="020F0704030504030204" pitchFamily="34" charset="0"/>
              <a:ea typeface="ＭＳ Ｐゴシック" charset="-128"/>
            </a:endParaRPr>
          </a:p>
          <a:p>
            <a:pPr marL="800100" lvl="1" indent="-342900" defTabSz="457200" fontAlgn="base">
              <a:spcBef>
                <a:spcPct val="0"/>
              </a:spcBef>
              <a:spcAft>
                <a:spcPct val="0"/>
              </a:spcAft>
              <a:buFont typeface="Wingdings" panose="05000000000000000000" pitchFamily="2" charset="2"/>
              <a:buChar char="ü"/>
              <a:defRPr/>
            </a:pPr>
            <a:r>
              <a:rPr lang="es-ES" sz="2000" dirty="0" err="1">
                <a:solidFill>
                  <a:schemeClr val="accent1">
                    <a:lumMod val="75000"/>
                  </a:schemeClr>
                </a:solidFill>
                <a:latin typeface="Arial Rounded MT Bold" panose="020F0704030504030204" pitchFamily="34" charset="0"/>
                <a:ea typeface="ＭＳ Ｐゴシック" charset="-128"/>
              </a:rPr>
              <a:t>Relevance</a:t>
            </a:r>
            <a:r>
              <a:rPr lang="es-ES" sz="2000" dirty="0">
                <a:solidFill>
                  <a:schemeClr val="accent1">
                    <a:lumMod val="75000"/>
                  </a:schemeClr>
                </a:solidFill>
                <a:latin typeface="Arial Rounded MT Bold" panose="020F0704030504030204" pitchFamily="34" charset="0"/>
                <a:ea typeface="ＭＳ Ｐゴシック" charset="-128"/>
              </a:rPr>
              <a:t> and </a:t>
            </a:r>
            <a:r>
              <a:rPr lang="es-ES" sz="2000" dirty="0" err="1">
                <a:solidFill>
                  <a:schemeClr val="accent1">
                    <a:lumMod val="75000"/>
                  </a:schemeClr>
                </a:solidFill>
                <a:latin typeface="Arial Rounded MT Bold" panose="020F0704030504030204" pitchFamily="34" charset="0"/>
                <a:ea typeface="ＭＳ Ｐゴシック" charset="-128"/>
              </a:rPr>
              <a:t>expected</a:t>
            </a:r>
            <a:r>
              <a:rPr lang="es-ES" sz="2000" dirty="0">
                <a:solidFill>
                  <a:schemeClr val="accent1">
                    <a:lumMod val="75000"/>
                  </a:schemeClr>
                </a:solidFill>
                <a:latin typeface="Arial Rounded MT Bold" panose="020F0704030504030204" pitchFamily="34" charset="0"/>
                <a:ea typeface="ＭＳ Ｐゴシック" charset="-128"/>
              </a:rPr>
              <a:t> </a:t>
            </a:r>
            <a:r>
              <a:rPr lang="es-ES" sz="2000" dirty="0" err="1">
                <a:solidFill>
                  <a:schemeClr val="accent1">
                    <a:lumMod val="75000"/>
                  </a:schemeClr>
                </a:solidFill>
                <a:latin typeface="Arial Rounded MT Bold" panose="020F0704030504030204" pitchFamily="34" charset="0"/>
                <a:ea typeface="ＭＳ Ｐゴシック" charset="-128"/>
              </a:rPr>
              <a:t>impact</a:t>
            </a:r>
            <a:r>
              <a:rPr lang="es-ES" sz="2000" dirty="0">
                <a:solidFill>
                  <a:schemeClr val="accent1">
                    <a:lumMod val="75000"/>
                  </a:schemeClr>
                </a:solidFill>
                <a:latin typeface="Arial Rounded MT Bold" panose="020F0704030504030204" pitchFamily="34" charset="0"/>
                <a:ea typeface="ＭＳ Ｐゴシック" charset="-128"/>
              </a:rPr>
              <a:t> </a:t>
            </a:r>
            <a:r>
              <a:rPr lang="es-ES" sz="2000" dirty="0" err="1">
                <a:solidFill>
                  <a:schemeClr val="accent1">
                    <a:lumMod val="75000"/>
                  </a:schemeClr>
                </a:solidFill>
                <a:latin typeface="Arial Rounded MT Bold" panose="020F0704030504030204" pitchFamily="34" charset="0"/>
                <a:ea typeface="ＭＳ Ｐゴシック" charset="-128"/>
              </a:rPr>
              <a:t>for</a:t>
            </a:r>
            <a:r>
              <a:rPr lang="es-ES" sz="2000" dirty="0">
                <a:solidFill>
                  <a:schemeClr val="accent1">
                    <a:lumMod val="75000"/>
                  </a:schemeClr>
                </a:solidFill>
                <a:latin typeface="Arial Rounded MT Bold" panose="020F0704030504030204" pitchFamily="34" charset="0"/>
                <a:ea typeface="ＭＳ Ｐゴシック" charset="-128"/>
              </a:rPr>
              <a:t> </a:t>
            </a:r>
            <a:r>
              <a:rPr lang="es-ES" sz="2000" dirty="0" err="1">
                <a:solidFill>
                  <a:schemeClr val="accent1">
                    <a:lumMod val="75000"/>
                  </a:schemeClr>
                </a:solidFill>
                <a:latin typeface="Arial Rounded MT Bold" panose="020F0704030504030204" pitchFamily="34" charset="0"/>
                <a:ea typeface="ＭＳ Ｐゴシック" charset="-128"/>
              </a:rPr>
              <a:t>the</a:t>
            </a:r>
            <a:r>
              <a:rPr lang="es-ES" sz="2000" dirty="0">
                <a:solidFill>
                  <a:schemeClr val="accent1">
                    <a:lumMod val="75000"/>
                  </a:schemeClr>
                </a:solidFill>
                <a:latin typeface="Arial Rounded MT Bold" panose="020F0704030504030204" pitchFamily="34" charset="0"/>
                <a:ea typeface="ＭＳ Ｐゴシック" charset="-128"/>
              </a:rPr>
              <a:t> host and </a:t>
            </a:r>
            <a:r>
              <a:rPr lang="es-ES" sz="2000" dirty="0" smtClean="0">
                <a:solidFill>
                  <a:schemeClr val="accent1">
                    <a:lumMod val="75000"/>
                  </a:schemeClr>
                </a:solidFill>
                <a:latin typeface="Arial Rounded MT Bold" panose="020F0704030504030204" pitchFamily="34" charset="0"/>
                <a:ea typeface="ＭＳ Ｐゴシック" charset="-128"/>
              </a:rPr>
              <a:t>home </a:t>
            </a:r>
            <a:r>
              <a:rPr lang="es-ES" sz="2000" dirty="0" err="1" smtClean="0">
                <a:solidFill>
                  <a:schemeClr val="accent1">
                    <a:lumMod val="75000"/>
                  </a:schemeClr>
                </a:solidFill>
                <a:latin typeface="Arial Rounded MT Bold" panose="020F0704030504030204" pitchFamily="34" charset="0"/>
                <a:ea typeface="ＭＳ Ｐゴシック" charset="-128"/>
              </a:rPr>
              <a:t>universities</a:t>
            </a:r>
            <a:endParaRPr lang="es-ES" sz="2000" dirty="0">
              <a:solidFill>
                <a:schemeClr val="accent1">
                  <a:lumMod val="75000"/>
                </a:schemeClr>
              </a:solidFill>
              <a:latin typeface="Arial Rounded MT Bold" panose="020F0704030504030204" pitchFamily="34" charset="0"/>
              <a:ea typeface="ＭＳ Ｐゴシック" charset="-128"/>
            </a:endParaRPr>
          </a:p>
          <a:p>
            <a:pPr marL="800100" lvl="1" indent="-342900" defTabSz="457200" fontAlgn="base">
              <a:spcBef>
                <a:spcPct val="0"/>
              </a:spcBef>
              <a:spcAft>
                <a:spcPct val="0"/>
              </a:spcAft>
              <a:buFont typeface="Wingdings" panose="05000000000000000000" pitchFamily="2" charset="2"/>
              <a:buChar char="ü"/>
              <a:defRPr/>
            </a:pPr>
            <a:r>
              <a:rPr lang="es-ES" sz="2000" dirty="0">
                <a:solidFill>
                  <a:schemeClr val="accent1">
                    <a:lumMod val="75000"/>
                  </a:schemeClr>
                </a:solidFill>
                <a:latin typeface="Arial Rounded MT Bold" panose="020F0704030504030204" pitchFamily="34" charset="0"/>
                <a:ea typeface="ＭＳ Ｐゴシック" charset="-128"/>
              </a:rPr>
              <a:t>CV  </a:t>
            </a:r>
            <a:r>
              <a:rPr lang="es-ES" sz="2000" dirty="0" err="1">
                <a:solidFill>
                  <a:schemeClr val="accent1">
                    <a:lumMod val="75000"/>
                  </a:schemeClr>
                </a:solidFill>
                <a:latin typeface="Arial Rounded MT Bold" panose="020F0704030504030204" pitchFamily="34" charset="0"/>
                <a:ea typeface="ＭＳ Ｐゴシック" charset="-128"/>
              </a:rPr>
              <a:t>including</a:t>
            </a:r>
            <a:r>
              <a:rPr lang="es-ES" sz="2000" dirty="0">
                <a:solidFill>
                  <a:schemeClr val="accent1">
                    <a:lumMod val="75000"/>
                  </a:schemeClr>
                </a:solidFill>
                <a:latin typeface="Arial Rounded MT Bold" panose="020F0704030504030204" pitchFamily="34" charset="0"/>
                <a:ea typeface="ＭＳ Ｐゴシック" charset="-128"/>
              </a:rPr>
              <a:t> </a:t>
            </a:r>
            <a:r>
              <a:rPr lang="es-ES" sz="2000" dirty="0" err="1">
                <a:solidFill>
                  <a:schemeClr val="accent1">
                    <a:lumMod val="75000"/>
                  </a:schemeClr>
                </a:solidFill>
                <a:latin typeface="Arial Rounded MT Bold" panose="020F0704030504030204" pitchFamily="34" charset="0"/>
                <a:ea typeface="ＭＳ Ｐゴシック" charset="-128"/>
              </a:rPr>
              <a:t>teaching</a:t>
            </a:r>
            <a:r>
              <a:rPr lang="es-ES" sz="2000" dirty="0">
                <a:solidFill>
                  <a:schemeClr val="accent1">
                    <a:lumMod val="75000"/>
                  </a:schemeClr>
                </a:solidFill>
                <a:latin typeface="Arial Rounded MT Bold" panose="020F0704030504030204" pitchFamily="34" charset="0"/>
                <a:ea typeface="ＭＳ Ｐゴシック" charset="-128"/>
              </a:rPr>
              <a:t> </a:t>
            </a:r>
            <a:r>
              <a:rPr lang="es-ES" sz="2000" dirty="0" err="1">
                <a:solidFill>
                  <a:schemeClr val="accent1">
                    <a:lumMod val="75000"/>
                  </a:schemeClr>
                </a:solidFill>
                <a:latin typeface="Arial Rounded MT Bold" panose="020F0704030504030204" pitchFamily="34" charset="0"/>
                <a:ea typeface="ＭＳ Ｐゴシック" charset="-128"/>
              </a:rPr>
              <a:t>experience</a:t>
            </a:r>
            <a:r>
              <a:rPr lang="es-ES" sz="2000" dirty="0">
                <a:solidFill>
                  <a:schemeClr val="accent1">
                    <a:lumMod val="75000"/>
                  </a:schemeClr>
                </a:solidFill>
                <a:latin typeface="Arial Rounded MT Bold" panose="020F0704030504030204" pitchFamily="34" charset="0"/>
                <a:ea typeface="ＭＳ Ｐゴシック" charset="-128"/>
              </a:rPr>
              <a:t>, </a:t>
            </a:r>
            <a:r>
              <a:rPr lang="es-ES" sz="2000" dirty="0" err="1">
                <a:solidFill>
                  <a:schemeClr val="accent1">
                    <a:lumMod val="75000"/>
                  </a:schemeClr>
                </a:solidFill>
                <a:latin typeface="Arial Rounded MT Bold" panose="020F0704030504030204" pitchFamily="34" charset="0"/>
                <a:ea typeface="ＭＳ Ｐゴシック" charset="-128"/>
              </a:rPr>
              <a:t>research</a:t>
            </a:r>
            <a:r>
              <a:rPr lang="es-ES" sz="2000" dirty="0">
                <a:solidFill>
                  <a:schemeClr val="accent1">
                    <a:lumMod val="75000"/>
                  </a:schemeClr>
                </a:solidFill>
                <a:latin typeface="Arial Rounded MT Bold" panose="020F0704030504030204" pitchFamily="34" charset="0"/>
                <a:ea typeface="ＭＳ Ｐゴシック" charset="-128"/>
              </a:rPr>
              <a:t> and </a:t>
            </a:r>
            <a:r>
              <a:rPr lang="es-ES" sz="2000" dirty="0" err="1">
                <a:solidFill>
                  <a:schemeClr val="accent1">
                    <a:lumMod val="75000"/>
                  </a:schemeClr>
                </a:solidFill>
                <a:latin typeface="Arial Rounded MT Bold" panose="020F0704030504030204" pitchFamily="34" charset="0"/>
                <a:ea typeface="ＭＳ Ｐゴシック" charset="-128"/>
              </a:rPr>
              <a:t>pubblications</a:t>
            </a:r>
            <a:endParaRPr lang="es-ES" sz="2000" dirty="0">
              <a:solidFill>
                <a:schemeClr val="accent1">
                  <a:lumMod val="75000"/>
                </a:schemeClr>
              </a:solidFill>
              <a:latin typeface="Arial Rounded MT Bold" panose="020F0704030504030204" pitchFamily="34" charset="0"/>
              <a:ea typeface="ＭＳ Ｐゴシック" charset="-128"/>
            </a:endParaRPr>
          </a:p>
          <a:p>
            <a:pPr defTabSz="457200" fontAlgn="base">
              <a:spcBef>
                <a:spcPct val="0"/>
              </a:spcBef>
              <a:spcAft>
                <a:spcPct val="0"/>
              </a:spcAft>
              <a:defRPr/>
            </a:pPr>
            <a:r>
              <a:rPr lang="en-US" sz="2200" dirty="0">
                <a:solidFill>
                  <a:prstClr val="black">
                    <a:lumMod val="65000"/>
                    <a:lumOff val="35000"/>
                  </a:prstClr>
                </a:solidFill>
                <a:latin typeface="Arial Rounded MT Bold" panose="020F0704030504030204" pitchFamily="34" charset="0"/>
                <a:ea typeface="ＭＳ Ｐゴシック" charset="-128"/>
                <a:cs typeface="ＭＳ Ｐゴシック" charset="-128"/>
              </a:rPr>
              <a:t> </a:t>
            </a:r>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9146" y="4379865"/>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563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300" y="1557339"/>
            <a:ext cx="5006614" cy="452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5 CuadroTexto"/>
          <p:cNvSpPr txBox="1">
            <a:spLocks noChangeArrowheads="1"/>
          </p:cNvSpPr>
          <p:nvPr/>
        </p:nvSpPr>
        <p:spPr bwMode="auto">
          <a:xfrm>
            <a:off x="1882776" y="3405188"/>
            <a:ext cx="58134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457200" eaLnBrk="1" fontAlgn="base" hangingPunct="1">
              <a:lnSpc>
                <a:spcPct val="150000"/>
              </a:lnSpc>
              <a:spcBef>
                <a:spcPct val="0"/>
              </a:spcBef>
              <a:spcAft>
                <a:spcPct val="0"/>
              </a:spcAft>
              <a:buClr>
                <a:srgbClr val="984807"/>
              </a:buClr>
              <a:buSzPct val="120000"/>
              <a:buFont typeface="Calibri" panose="020F0502020204030204" pitchFamily="34" charset="0"/>
              <a:buChar char="•"/>
            </a:pPr>
            <a:r>
              <a:rPr lang="es-ES" altLang="es-ES" sz="2000">
                <a:solidFill>
                  <a:prstClr val="black"/>
                </a:solidFill>
              </a:rPr>
              <a:t>  </a:t>
            </a:r>
            <a:r>
              <a:rPr lang="es-ES" altLang="es-ES" sz="2000" i="1">
                <a:solidFill>
                  <a:prstClr val="black"/>
                </a:solidFill>
              </a:rPr>
              <a:t>Universitat Autònoma de Barcelona</a:t>
            </a:r>
          </a:p>
          <a:p>
            <a:pPr defTabSz="457200" eaLnBrk="1" fontAlgn="base" hangingPunct="1">
              <a:lnSpc>
                <a:spcPct val="150000"/>
              </a:lnSpc>
              <a:spcBef>
                <a:spcPct val="0"/>
              </a:spcBef>
              <a:spcAft>
                <a:spcPct val="0"/>
              </a:spcAft>
              <a:buClr>
                <a:srgbClr val="00B050"/>
              </a:buClr>
              <a:buSzPct val="120000"/>
              <a:buFont typeface="Calibri" panose="020F0502020204030204" pitchFamily="34" charset="0"/>
              <a:buChar char="•"/>
            </a:pPr>
            <a:r>
              <a:rPr lang="es-ES" altLang="es-ES" sz="2000" i="1">
                <a:solidFill>
                  <a:prstClr val="black"/>
                </a:solidFill>
              </a:rPr>
              <a:t>  Universidad Autónoma de Madrid</a:t>
            </a:r>
          </a:p>
          <a:p>
            <a:pPr defTabSz="457200" eaLnBrk="1" fontAlgn="base" hangingPunct="1">
              <a:lnSpc>
                <a:spcPct val="150000"/>
              </a:lnSpc>
              <a:spcBef>
                <a:spcPct val="0"/>
              </a:spcBef>
              <a:spcAft>
                <a:spcPct val="0"/>
              </a:spcAft>
              <a:buClr>
                <a:srgbClr val="1F497D"/>
              </a:buClr>
              <a:buSzPct val="120000"/>
              <a:buFont typeface="Calibri" panose="020F0502020204030204" pitchFamily="34" charset="0"/>
              <a:buChar char="•"/>
            </a:pPr>
            <a:r>
              <a:rPr lang="es-ES" altLang="es-ES" sz="2000" i="1">
                <a:solidFill>
                  <a:prstClr val="black"/>
                </a:solidFill>
              </a:rPr>
              <a:t>  Universidad Carlos III de Madrid</a:t>
            </a:r>
          </a:p>
          <a:p>
            <a:pPr defTabSz="457200" eaLnBrk="1" fontAlgn="base" hangingPunct="1">
              <a:lnSpc>
                <a:spcPct val="150000"/>
              </a:lnSpc>
              <a:spcBef>
                <a:spcPct val="0"/>
              </a:spcBef>
              <a:spcAft>
                <a:spcPct val="0"/>
              </a:spcAft>
              <a:buClr>
                <a:srgbClr val="FF0000"/>
              </a:buClr>
              <a:buSzPct val="120000"/>
              <a:buFont typeface="Calibri" panose="020F0502020204030204" pitchFamily="34" charset="0"/>
              <a:buChar char="•"/>
            </a:pPr>
            <a:r>
              <a:rPr lang="es-ES" altLang="es-ES" sz="2000" i="1">
                <a:solidFill>
                  <a:prstClr val="black"/>
                </a:solidFill>
              </a:rPr>
              <a:t>  Universitat Pompeu Fabra</a:t>
            </a:r>
            <a:r>
              <a:rPr lang="es-ES" altLang="es-ES" sz="2000">
                <a:solidFill>
                  <a:prstClr val="black"/>
                </a:solidFill>
              </a:rPr>
              <a:t> in Barcelona</a:t>
            </a:r>
          </a:p>
          <a:p>
            <a:pPr defTabSz="457200" eaLnBrk="1" fontAlgn="base" hangingPunct="1">
              <a:lnSpc>
                <a:spcPct val="150000"/>
              </a:lnSpc>
              <a:spcBef>
                <a:spcPct val="0"/>
              </a:spcBef>
              <a:spcAft>
                <a:spcPct val="0"/>
              </a:spcAft>
              <a:buClr>
                <a:srgbClr val="FF0000"/>
              </a:buClr>
              <a:buSzPct val="120000"/>
              <a:buNone/>
            </a:pPr>
            <a:endParaRPr lang="es-ES" altLang="es-ES" sz="2000">
              <a:solidFill>
                <a:prstClr val="black"/>
              </a:solidFill>
            </a:endParaRPr>
          </a:p>
        </p:txBody>
      </p:sp>
      <p:sp>
        <p:nvSpPr>
          <p:cNvPr id="3076" name="6 CuadroTexto"/>
          <p:cNvSpPr txBox="1">
            <a:spLocks noChangeArrowheads="1"/>
          </p:cNvSpPr>
          <p:nvPr/>
        </p:nvSpPr>
        <p:spPr bwMode="auto">
          <a:xfrm>
            <a:off x="1882776" y="1557338"/>
            <a:ext cx="6346825" cy="1384300"/>
          </a:xfrm>
          <a:prstGeom prst="rect">
            <a:avLst/>
          </a:prstGeom>
          <a:noFill/>
          <a:ln w="9525">
            <a:noFill/>
            <a:miter lim="800000"/>
            <a:headEnd/>
            <a:tailEnd/>
          </a:ln>
        </p:spPr>
        <p:txBody>
          <a:bodyPr>
            <a:spAutoFit/>
          </a:bodyPr>
          <a:lstStyle/>
          <a:p>
            <a:pPr defTabSz="457200" fontAlgn="base">
              <a:spcBef>
                <a:spcPct val="0"/>
              </a:spcBef>
              <a:spcAft>
                <a:spcPct val="0"/>
              </a:spcAft>
              <a:defRPr/>
            </a:pPr>
            <a:r>
              <a:rPr lang="es-ES" sz="2800" b="1" i="1" dirty="0">
                <a:solidFill>
                  <a:srgbClr val="953735"/>
                </a:solidFill>
                <a:latin typeface="Calibri" pitchFamily="34" charset="0"/>
                <a:ea typeface="ＭＳ Ｐゴシック" panose="020B0600070205080204" pitchFamily="34" charset="-128"/>
              </a:rPr>
              <a:t>A </a:t>
            </a:r>
            <a:r>
              <a:rPr lang="es-ES" sz="2800" b="1" i="1" dirty="0" err="1">
                <a:solidFill>
                  <a:srgbClr val="953735"/>
                </a:solidFill>
                <a:latin typeface="Calibri" pitchFamily="34" charset="0"/>
                <a:ea typeface="ＭＳ Ｐゴシック" panose="020B0600070205080204" pitchFamily="34" charset="-128"/>
              </a:rPr>
              <a:t>strategic</a:t>
            </a:r>
            <a:r>
              <a:rPr lang="es-ES" sz="2800" b="1" i="1" dirty="0">
                <a:solidFill>
                  <a:srgbClr val="953735"/>
                </a:solidFill>
                <a:latin typeface="Calibri" pitchFamily="34" charset="0"/>
                <a:ea typeface="ＭＳ Ｐゴシック" panose="020B0600070205080204" pitchFamily="34" charset="-128"/>
              </a:rPr>
              <a:t> </a:t>
            </a:r>
            <a:r>
              <a:rPr lang="es-ES" sz="2800" b="1" i="1" dirty="0" err="1">
                <a:solidFill>
                  <a:srgbClr val="953735"/>
                </a:solidFill>
                <a:latin typeface="Calibri" pitchFamily="34" charset="0"/>
                <a:ea typeface="ＭＳ Ｐゴシック" panose="020B0600070205080204" pitchFamily="34" charset="-128"/>
              </a:rPr>
              <a:t>partnership</a:t>
            </a:r>
            <a:r>
              <a:rPr lang="es-ES" sz="2800" b="1" i="1" dirty="0">
                <a:solidFill>
                  <a:srgbClr val="953735"/>
                </a:solidFill>
                <a:latin typeface="Calibri" pitchFamily="34" charset="0"/>
                <a:ea typeface="ＭＳ Ｐゴシック" panose="020B0600070205080204" pitchFamily="34" charset="-128"/>
              </a:rPr>
              <a:t> of</a:t>
            </a:r>
          </a:p>
          <a:p>
            <a:pPr defTabSz="457200" fontAlgn="base">
              <a:spcBef>
                <a:spcPct val="0"/>
              </a:spcBef>
              <a:spcAft>
                <a:spcPct val="0"/>
              </a:spcAft>
              <a:defRPr/>
            </a:pPr>
            <a:r>
              <a:rPr lang="es-ES" sz="2800" b="1" i="1" dirty="0">
                <a:solidFill>
                  <a:srgbClr val="953735"/>
                </a:solidFill>
                <a:latin typeface="Calibri" pitchFamily="34" charset="0"/>
                <a:ea typeface="ＭＳ Ｐゴシック" panose="020B0600070205080204" pitchFamily="34" charset="-128"/>
              </a:rPr>
              <a:t>4 </a:t>
            </a:r>
            <a:r>
              <a:rPr lang="es-ES" sz="2800" b="1" i="1" dirty="0" err="1">
                <a:solidFill>
                  <a:srgbClr val="953735"/>
                </a:solidFill>
                <a:latin typeface="Calibri" pitchFamily="34" charset="0"/>
                <a:ea typeface="ＭＳ Ｐゴシック" panose="020B0600070205080204" pitchFamily="34" charset="-128"/>
              </a:rPr>
              <a:t>leading</a:t>
            </a:r>
            <a:r>
              <a:rPr lang="es-ES" sz="2800" b="1" i="1" dirty="0">
                <a:solidFill>
                  <a:srgbClr val="953735"/>
                </a:solidFill>
                <a:latin typeface="Calibri" pitchFamily="34" charset="0"/>
                <a:ea typeface="ＭＳ Ｐゴシック" panose="020B0600070205080204" pitchFamily="34" charset="-128"/>
              </a:rPr>
              <a:t> </a:t>
            </a:r>
            <a:r>
              <a:rPr lang="es-ES" sz="2800" b="1" i="1" dirty="0" err="1">
                <a:solidFill>
                  <a:srgbClr val="953735"/>
                </a:solidFill>
                <a:latin typeface="Calibri" pitchFamily="34" charset="0"/>
                <a:ea typeface="ＭＳ Ｐゴシック" panose="020B0600070205080204" pitchFamily="34" charset="-128"/>
              </a:rPr>
              <a:t>Spanish</a:t>
            </a:r>
            <a:endParaRPr lang="es-ES" sz="2800" b="1" i="1" dirty="0">
              <a:solidFill>
                <a:srgbClr val="953735"/>
              </a:solidFill>
              <a:latin typeface="Calibri" pitchFamily="34" charset="0"/>
              <a:ea typeface="ＭＳ Ｐゴシック" panose="020B0600070205080204" pitchFamily="34" charset="-128"/>
            </a:endParaRPr>
          </a:p>
          <a:p>
            <a:pPr defTabSz="457200" fontAlgn="base">
              <a:spcBef>
                <a:spcPct val="0"/>
              </a:spcBef>
              <a:spcAft>
                <a:spcPct val="0"/>
              </a:spcAft>
              <a:defRPr/>
            </a:pPr>
            <a:r>
              <a:rPr lang="es-ES" sz="2800" b="1" i="1" dirty="0" err="1">
                <a:solidFill>
                  <a:srgbClr val="953735"/>
                </a:solidFill>
                <a:latin typeface="Calibri" pitchFamily="34" charset="0"/>
                <a:ea typeface="ＭＳ Ｐゴシック" panose="020B0600070205080204" pitchFamily="34" charset="-128"/>
              </a:rPr>
              <a:t>public</a:t>
            </a:r>
            <a:r>
              <a:rPr lang="es-ES" sz="2800" b="1" i="1" dirty="0">
                <a:solidFill>
                  <a:srgbClr val="953735"/>
                </a:solidFill>
                <a:latin typeface="Calibri" pitchFamily="34" charset="0"/>
                <a:ea typeface="ＭＳ Ｐゴシック" panose="020B0600070205080204" pitchFamily="34" charset="-128"/>
              </a:rPr>
              <a:t> </a:t>
            </a:r>
            <a:r>
              <a:rPr lang="es-ES" sz="2800" b="1" i="1" dirty="0" err="1">
                <a:solidFill>
                  <a:srgbClr val="953735"/>
                </a:solidFill>
                <a:latin typeface="Calibri" pitchFamily="34" charset="0"/>
                <a:ea typeface="ＭＳ Ｐゴシック" panose="020B0600070205080204" pitchFamily="34" charset="-128"/>
              </a:rPr>
              <a:t>universities</a:t>
            </a:r>
            <a:endParaRPr lang="es-ES" sz="2800" b="1" i="1" dirty="0">
              <a:solidFill>
                <a:srgbClr val="953735"/>
              </a:solidFill>
              <a:latin typeface="Calibri" pitchFamily="34" charset="0"/>
              <a:ea typeface="ＭＳ Ｐゴシック" panose="020B0600070205080204" pitchFamily="34" charset="-128"/>
            </a:endParaRPr>
          </a:p>
        </p:txBody>
      </p:sp>
    </p:spTree>
    <p:extLst>
      <p:ext uri="{BB962C8B-B14F-4D97-AF65-F5344CB8AC3E}">
        <p14:creationId xmlns:p14="http://schemas.microsoft.com/office/powerpoint/2010/main" val="346425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1022458"/>
            <a:ext cx="12192000" cy="720725"/>
          </a:xfrm>
        </p:spPr>
        <p:txBody>
          <a:bodyPr/>
          <a:lstStyle/>
          <a:p>
            <a:pPr>
              <a:defRPr/>
            </a:pPr>
            <a:r>
              <a:rPr lang="es-ES" sz="2600" dirty="0" err="1">
                <a:solidFill>
                  <a:schemeClr val="tx1">
                    <a:lumMod val="65000"/>
                    <a:lumOff val="35000"/>
                  </a:schemeClr>
                </a:solidFill>
                <a:latin typeface="Arial Rounded MT Bold" panose="020F0704030504030204" pitchFamily="34" charset="0"/>
              </a:rPr>
              <a:t>Requirements</a:t>
            </a:r>
            <a:r>
              <a:rPr lang="es-ES" sz="2600" dirty="0">
                <a:solidFill>
                  <a:schemeClr val="tx1">
                    <a:lumMod val="65000"/>
                    <a:lumOff val="35000"/>
                  </a:schemeClr>
                </a:solidFill>
                <a:latin typeface="Arial Rounded MT Bold" panose="020F0704030504030204" pitchFamily="34" charset="0"/>
              </a:rPr>
              <a:t> to be elegible…</a:t>
            </a:r>
          </a:p>
        </p:txBody>
      </p:sp>
      <p:sp>
        <p:nvSpPr>
          <p:cNvPr id="2" name="1 Rectángulo"/>
          <p:cNvSpPr/>
          <p:nvPr/>
        </p:nvSpPr>
        <p:spPr>
          <a:xfrm>
            <a:off x="1825625" y="2338102"/>
            <a:ext cx="8540750" cy="2923877"/>
          </a:xfrm>
          <a:prstGeom prst="rect">
            <a:avLst/>
          </a:prstGeom>
        </p:spPr>
        <p:txBody>
          <a:bodyPr>
            <a:spAutoFit/>
          </a:bodyPr>
          <a:lstStyle/>
          <a:p>
            <a:pPr defTabSz="457200" fontAlgn="base">
              <a:spcBef>
                <a:spcPct val="0"/>
              </a:spcBef>
              <a:spcAft>
                <a:spcPct val="0"/>
              </a:spcAft>
              <a:defRPr/>
            </a:pPr>
            <a:r>
              <a:rPr lang="es-ES" sz="2400" b="1" dirty="0" err="1">
                <a:solidFill>
                  <a:srgbClr val="4BACC6">
                    <a:lumMod val="75000"/>
                  </a:srgbClr>
                </a:solidFill>
                <a:latin typeface="Arial" panose="020B0604020202020204" pitchFamily="34" charset="0"/>
                <a:ea typeface="ＭＳ Ｐゴシック" charset="-128"/>
                <a:cs typeface="Arial" panose="020B0604020202020204" pitchFamily="34" charset="0"/>
              </a:rPr>
              <a:t>Mobilities</a:t>
            </a:r>
            <a:r>
              <a:rPr lang="es-ES" sz="2400" b="1" dirty="0">
                <a:solidFill>
                  <a:srgbClr val="4BACC6">
                    <a:lumMod val="75000"/>
                  </a:srgbClr>
                </a:solidFill>
                <a:latin typeface="Arial" panose="020B0604020202020204" pitchFamily="34" charset="0"/>
                <a:ea typeface="ＭＳ Ｐゴシック" charset="-128"/>
                <a:cs typeface="Arial" panose="020B0604020202020204" pitchFamily="34" charset="0"/>
              </a:rPr>
              <a:t> </a:t>
            </a:r>
            <a:r>
              <a:rPr lang="es-ES" sz="2400" b="1" dirty="0" err="1">
                <a:solidFill>
                  <a:srgbClr val="4BACC6">
                    <a:lumMod val="75000"/>
                  </a:srgbClr>
                </a:solidFill>
                <a:latin typeface="Arial" panose="020B0604020202020204" pitchFamily="34" charset="0"/>
                <a:ea typeface="ＭＳ Ｐゴシック" charset="-128"/>
                <a:cs typeface="Arial" panose="020B0604020202020204" pitchFamily="34" charset="0"/>
              </a:rPr>
              <a:t>must</a:t>
            </a:r>
            <a:r>
              <a:rPr lang="es-ES" sz="2400" b="1" dirty="0">
                <a:solidFill>
                  <a:srgbClr val="4BACC6">
                    <a:lumMod val="75000"/>
                  </a:srgbClr>
                </a:solidFill>
                <a:latin typeface="Arial" panose="020B0604020202020204" pitchFamily="34" charset="0"/>
                <a:ea typeface="ＭＳ Ｐゴシック" charset="-128"/>
                <a:cs typeface="Arial" panose="020B0604020202020204" pitchFamily="34" charset="0"/>
              </a:rPr>
              <a:t> be </a:t>
            </a:r>
            <a:r>
              <a:rPr lang="es-ES" sz="2400" b="1" dirty="0" err="1">
                <a:solidFill>
                  <a:srgbClr val="4BACC6">
                    <a:lumMod val="75000"/>
                  </a:srgbClr>
                </a:solidFill>
                <a:latin typeface="Arial" panose="020B0604020202020204" pitchFamily="34" charset="0"/>
                <a:ea typeface="ＭＳ Ｐゴシック" charset="-128"/>
                <a:cs typeface="Arial" panose="020B0604020202020204" pitchFamily="34" charset="0"/>
              </a:rPr>
              <a:t>completed</a:t>
            </a:r>
            <a:r>
              <a:rPr lang="es-ES" sz="2400" b="1" dirty="0">
                <a:solidFill>
                  <a:srgbClr val="4BACC6">
                    <a:lumMod val="75000"/>
                  </a:srgbClr>
                </a:solidFill>
                <a:latin typeface="Arial" panose="020B0604020202020204" pitchFamily="34" charset="0"/>
                <a:ea typeface="ＭＳ Ｐゴシック" charset="-128"/>
                <a:cs typeface="Arial" panose="020B0604020202020204" pitchFamily="34" charset="0"/>
              </a:rPr>
              <a:t> </a:t>
            </a:r>
            <a:r>
              <a:rPr lang="es-ES" sz="2400" b="1" dirty="0" err="1">
                <a:solidFill>
                  <a:srgbClr val="4BACC6">
                    <a:lumMod val="75000"/>
                  </a:srgbClr>
                </a:solidFill>
                <a:latin typeface="Arial" panose="020B0604020202020204" pitchFamily="34" charset="0"/>
                <a:ea typeface="ＭＳ Ｐゴシック" charset="-128"/>
                <a:cs typeface="Arial" panose="020B0604020202020204" pitchFamily="34" charset="0"/>
              </a:rPr>
              <a:t>between</a:t>
            </a:r>
            <a:r>
              <a:rPr lang="es-ES" sz="2400" b="1" dirty="0" smtClean="0">
                <a:solidFill>
                  <a:srgbClr val="4BACC6">
                    <a:lumMod val="75000"/>
                  </a:srgbClr>
                </a:solidFill>
                <a:latin typeface="Arial" panose="020B0604020202020204" pitchFamily="34" charset="0"/>
                <a:ea typeface="ＭＳ Ｐゴシック" charset="-128"/>
                <a:cs typeface="Arial" panose="020B0604020202020204" pitchFamily="34" charset="0"/>
              </a:rPr>
              <a:t>…</a:t>
            </a:r>
          </a:p>
          <a:p>
            <a:pPr defTabSz="457200" fontAlgn="base">
              <a:spcBef>
                <a:spcPct val="0"/>
              </a:spcBef>
              <a:spcAft>
                <a:spcPct val="0"/>
              </a:spcAft>
              <a:defRPr/>
            </a:pPr>
            <a:endParaRPr lang="es-ES" sz="2400" b="1" dirty="0">
              <a:solidFill>
                <a:srgbClr val="4BACC6">
                  <a:lumMod val="75000"/>
                </a:srgbClr>
              </a:solidFill>
              <a:latin typeface="Arial" panose="020B0604020202020204" pitchFamily="34" charset="0"/>
              <a:ea typeface="ＭＳ Ｐゴシック" charset="-128"/>
              <a:cs typeface="Arial" panose="020B0604020202020204" pitchFamily="34" charset="0"/>
            </a:endParaRPr>
          </a:p>
          <a:p>
            <a:pPr marL="342900" indent="-342900" defTabSz="457200" fontAlgn="base">
              <a:spcBef>
                <a:spcPct val="0"/>
              </a:spcBef>
              <a:spcAft>
                <a:spcPct val="0"/>
              </a:spcAft>
              <a:buFont typeface="Wingdings" panose="05000000000000000000" pitchFamily="2" charset="2"/>
              <a:buChar char="ü"/>
              <a:defRPr/>
            </a:pPr>
            <a:r>
              <a:rPr lang="es-ES" sz="2400" dirty="0">
                <a:solidFill>
                  <a:prstClr val="black">
                    <a:lumMod val="65000"/>
                    <a:lumOff val="35000"/>
                  </a:prstClr>
                </a:solidFill>
                <a:latin typeface="Arial" panose="020B0604020202020204" pitchFamily="34" charset="0"/>
                <a:ea typeface="ＭＳ Ｐゴシック" charset="-128"/>
                <a:cs typeface="Arial" panose="020B0604020202020204" pitchFamily="34" charset="0"/>
              </a:rPr>
              <a:t>	</a:t>
            </a:r>
            <a:r>
              <a:rPr lang="es-ES" sz="2200" dirty="0">
                <a:solidFill>
                  <a:prstClr val="black">
                    <a:lumMod val="65000"/>
                    <a:lumOff val="35000"/>
                  </a:prstClr>
                </a:solidFill>
                <a:latin typeface="Arial" panose="020B0604020202020204" pitchFamily="34" charset="0"/>
                <a:ea typeface="ＭＳ Ｐゴシック" charset="-128"/>
                <a:cs typeface="Arial" panose="020B0604020202020204" pitchFamily="34" charset="0"/>
              </a:rPr>
              <a:t>2nd </a:t>
            </a:r>
            <a:r>
              <a:rPr lang="es-ES" sz="2200" dirty="0" err="1">
                <a:solidFill>
                  <a:prstClr val="black">
                    <a:lumMod val="65000"/>
                    <a:lumOff val="35000"/>
                  </a:prstClr>
                </a:solidFill>
                <a:latin typeface="Arial" panose="020B0604020202020204" pitchFamily="34" charset="0"/>
                <a:ea typeface="ＭＳ Ｐゴシック" charset="-128"/>
                <a:cs typeface="Arial" panose="020B0604020202020204" pitchFamily="34" charset="0"/>
              </a:rPr>
              <a:t>semester</a:t>
            </a:r>
            <a:r>
              <a:rPr lang="es-ES" sz="2200" dirty="0">
                <a:solidFill>
                  <a:prstClr val="black">
                    <a:lumMod val="65000"/>
                    <a:lumOff val="35000"/>
                  </a:prstClr>
                </a:solidFill>
                <a:latin typeface="Arial" panose="020B0604020202020204" pitchFamily="34" charset="0"/>
                <a:ea typeface="ＭＳ Ｐゴシック" charset="-128"/>
                <a:cs typeface="Arial" panose="020B0604020202020204" pitchFamily="34" charset="0"/>
              </a:rPr>
              <a:t> of 2017-2018 </a:t>
            </a:r>
            <a:r>
              <a:rPr lang="es-ES" sz="2200" dirty="0" err="1">
                <a:solidFill>
                  <a:prstClr val="black">
                    <a:lumMod val="65000"/>
                    <a:lumOff val="35000"/>
                  </a:prstClr>
                </a:solidFill>
                <a:latin typeface="Arial" panose="020B0604020202020204" pitchFamily="34" charset="0"/>
                <a:ea typeface="ＭＳ Ｐゴシック" charset="-128"/>
                <a:cs typeface="Arial" panose="020B0604020202020204" pitchFamily="34" charset="0"/>
              </a:rPr>
              <a:t>academic</a:t>
            </a:r>
            <a:r>
              <a:rPr lang="es-ES" sz="2200" dirty="0">
                <a:solidFill>
                  <a:prstClr val="black">
                    <a:lumMod val="65000"/>
                    <a:lumOff val="35000"/>
                  </a:prstClr>
                </a:solidFill>
                <a:latin typeface="Arial" panose="020B0604020202020204" pitchFamily="34" charset="0"/>
                <a:ea typeface="ＭＳ Ｐゴシック" charset="-128"/>
                <a:cs typeface="Arial" panose="020B0604020202020204" pitchFamily="34" charset="0"/>
              </a:rPr>
              <a:t> </a:t>
            </a:r>
            <a:r>
              <a:rPr lang="es-ES" sz="2200" dirty="0" err="1">
                <a:solidFill>
                  <a:prstClr val="black">
                    <a:lumMod val="65000"/>
                    <a:lumOff val="35000"/>
                  </a:prstClr>
                </a:solidFill>
                <a:latin typeface="Arial" panose="020B0604020202020204" pitchFamily="34" charset="0"/>
                <a:ea typeface="ＭＳ Ｐゴシック" charset="-128"/>
                <a:cs typeface="Arial" panose="020B0604020202020204" pitchFamily="34" charset="0"/>
              </a:rPr>
              <a:t>year</a:t>
            </a:r>
            <a:r>
              <a:rPr lang="es-ES" sz="2200" dirty="0">
                <a:solidFill>
                  <a:prstClr val="black">
                    <a:lumMod val="65000"/>
                    <a:lumOff val="35000"/>
                  </a:prstClr>
                </a:solidFill>
                <a:latin typeface="Arial" panose="020B0604020202020204" pitchFamily="34" charset="0"/>
                <a:ea typeface="ＭＳ Ｐゴシック" charset="-128"/>
                <a:cs typeface="Arial" panose="020B0604020202020204" pitchFamily="34" charset="0"/>
              </a:rPr>
              <a:t> </a:t>
            </a:r>
            <a:endParaRPr lang="es-ES" dirty="0">
              <a:solidFill>
                <a:prstClr val="black">
                  <a:lumMod val="65000"/>
                  <a:lumOff val="35000"/>
                </a:prstClr>
              </a:solidFill>
              <a:latin typeface="Arial" panose="020B0604020202020204" pitchFamily="34" charset="0"/>
              <a:ea typeface="ＭＳ Ｐゴシック" charset="-128"/>
              <a:cs typeface="Arial" panose="020B0604020202020204" pitchFamily="34" charset="0"/>
            </a:endParaRPr>
          </a:p>
          <a:p>
            <a:pPr marL="342900" indent="-342900" defTabSz="457200" fontAlgn="base">
              <a:spcBef>
                <a:spcPct val="0"/>
              </a:spcBef>
              <a:spcAft>
                <a:spcPct val="0"/>
              </a:spcAft>
              <a:buFont typeface="Wingdings" panose="05000000000000000000" pitchFamily="2" charset="2"/>
              <a:buChar char="ü"/>
              <a:defRPr/>
            </a:pPr>
            <a:r>
              <a:rPr lang="es-ES" sz="2200" dirty="0">
                <a:solidFill>
                  <a:prstClr val="black">
                    <a:lumMod val="65000"/>
                    <a:lumOff val="35000"/>
                  </a:prstClr>
                </a:solidFill>
                <a:latin typeface="Arial" panose="020B0604020202020204" pitchFamily="34" charset="0"/>
                <a:ea typeface="ＭＳ Ｐゴシック" charset="-128"/>
                <a:cs typeface="Arial" panose="020B0604020202020204" pitchFamily="34" charset="0"/>
              </a:rPr>
              <a:t>	</a:t>
            </a:r>
            <a:r>
              <a:rPr lang="es-ES" sz="2200" dirty="0" smtClean="0">
                <a:solidFill>
                  <a:prstClr val="black">
                    <a:lumMod val="65000"/>
                    <a:lumOff val="35000"/>
                  </a:prstClr>
                </a:solidFill>
                <a:latin typeface="Arial" panose="020B0604020202020204" pitchFamily="34" charset="0"/>
                <a:ea typeface="ＭＳ Ｐゴシック" charset="-128"/>
                <a:cs typeface="Arial" panose="020B0604020202020204" pitchFamily="34" charset="0"/>
              </a:rPr>
              <a:t>1st </a:t>
            </a:r>
            <a:r>
              <a:rPr lang="es-ES" sz="2200" dirty="0" err="1">
                <a:solidFill>
                  <a:prstClr val="black">
                    <a:lumMod val="65000"/>
                    <a:lumOff val="35000"/>
                  </a:prstClr>
                </a:solidFill>
                <a:latin typeface="Arial" panose="020B0604020202020204" pitchFamily="34" charset="0"/>
                <a:ea typeface="ＭＳ Ｐゴシック" charset="-128"/>
                <a:cs typeface="Arial" panose="020B0604020202020204" pitchFamily="34" charset="0"/>
              </a:rPr>
              <a:t>semester</a:t>
            </a:r>
            <a:r>
              <a:rPr lang="es-ES" sz="2200" dirty="0">
                <a:solidFill>
                  <a:prstClr val="black">
                    <a:lumMod val="65000"/>
                    <a:lumOff val="35000"/>
                  </a:prstClr>
                </a:solidFill>
                <a:latin typeface="Arial" panose="020B0604020202020204" pitchFamily="34" charset="0"/>
                <a:ea typeface="ＭＳ Ｐゴシック" charset="-128"/>
                <a:cs typeface="Arial" panose="020B0604020202020204" pitchFamily="34" charset="0"/>
              </a:rPr>
              <a:t> of 2018-2019 </a:t>
            </a:r>
            <a:r>
              <a:rPr lang="es-ES" sz="2200" dirty="0" err="1">
                <a:solidFill>
                  <a:prstClr val="black">
                    <a:lumMod val="65000"/>
                    <a:lumOff val="35000"/>
                  </a:prstClr>
                </a:solidFill>
                <a:latin typeface="Arial" panose="020B0604020202020204" pitchFamily="34" charset="0"/>
                <a:ea typeface="ＭＳ Ｐゴシック" charset="-128"/>
                <a:cs typeface="Arial" panose="020B0604020202020204" pitchFamily="34" charset="0"/>
              </a:rPr>
              <a:t>academic</a:t>
            </a:r>
            <a:r>
              <a:rPr lang="es-ES" sz="2200" dirty="0">
                <a:solidFill>
                  <a:prstClr val="black">
                    <a:lumMod val="65000"/>
                    <a:lumOff val="35000"/>
                  </a:prstClr>
                </a:solidFill>
                <a:latin typeface="Arial" panose="020B0604020202020204" pitchFamily="34" charset="0"/>
                <a:ea typeface="ＭＳ Ｐゴシック" charset="-128"/>
                <a:cs typeface="Arial" panose="020B0604020202020204" pitchFamily="34" charset="0"/>
              </a:rPr>
              <a:t> </a:t>
            </a:r>
            <a:r>
              <a:rPr lang="es-ES" sz="2200" dirty="0" err="1">
                <a:solidFill>
                  <a:prstClr val="black">
                    <a:lumMod val="65000"/>
                    <a:lumOff val="35000"/>
                  </a:prstClr>
                </a:solidFill>
                <a:latin typeface="Arial" panose="020B0604020202020204" pitchFamily="34" charset="0"/>
                <a:ea typeface="ＭＳ Ｐゴシック" charset="-128"/>
                <a:cs typeface="Arial" panose="020B0604020202020204" pitchFamily="34" charset="0"/>
              </a:rPr>
              <a:t>year</a:t>
            </a:r>
            <a:r>
              <a:rPr lang="es-ES" sz="2200" dirty="0">
                <a:solidFill>
                  <a:prstClr val="black">
                    <a:lumMod val="65000"/>
                    <a:lumOff val="35000"/>
                  </a:prstClr>
                </a:solidFill>
                <a:latin typeface="Arial" panose="020B0604020202020204" pitchFamily="34" charset="0"/>
                <a:ea typeface="ＭＳ Ｐゴシック" charset="-128"/>
                <a:cs typeface="Arial" panose="020B0604020202020204" pitchFamily="34" charset="0"/>
              </a:rPr>
              <a:t> </a:t>
            </a:r>
            <a:endParaRPr lang="es-ES" sz="2200" dirty="0" smtClean="0">
              <a:solidFill>
                <a:prstClr val="black">
                  <a:lumMod val="65000"/>
                  <a:lumOff val="35000"/>
                </a:prstClr>
              </a:solidFill>
              <a:latin typeface="Arial" panose="020B0604020202020204" pitchFamily="34" charset="0"/>
              <a:ea typeface="ＭＳ Ｐゴシック" charset="-128"/>
              <a:cs typeface="Arial" panose="020B0604020202020204" pitchFamily="34" charset="0"/>
            </a:endParaRPr>
          </a:p>
          <a:p>
            <a:pPr marL="342900" indent="-342900" defTabSz="457200" fontAlgn="base">
              <a:spcBef>
                <a:spcPct val="0"/>
              </a:spcBef>
              <a:spcAft>
                <a:spcPct val="0"/>
              </a:spcAft>
              <a:buFont typeface="Wingdings" panose="05000000000000000000" pitchFamily="2" charset="2"/>
              <a:buChar char="ü"/>
              <a:defRPr/>
            </a:pPr>
            <a:endParaRPr lang="es-ES" sz="2200" dirty="0">
              <a:solidFill>
                <a:prstClr val="black">
                  <a:lumMod val="65000"/>
                  <a:lumOff val="35000"/>
                </a:prstClr>
              </a:solidFill>
              <a:latin typeface="Arial" panose="020B0604020202020204" pitchFamily="34" charset="0"/>
              <a:ea typeface="ＭＳ Ｐゴシック" charset="-128"/>
              <a:cs typeface="Arial" panose="020B0604020202020204" pitchFamily="34" charset="0"/>
            </a:endParaRPr>
          </a:p>
          <a:p>
            <a:pPr defTabSz="457200" fontAlgn="base">
              <a:spcBef>
                <a:spcPct val="0"/>
              </a:spcBef>
              <a:spcAft>
                <a:spcPct val="0"/>
              </a:spcAft>
              <a:defRPr/>
            </a:pPr>
            <a:r>
              <a:rPr lang="es-ES" sz="2400" dirty="0">
                <a:solidFill>
                  <a:srgbClr val="FF0000"/>
                </a:solidFill>
                <a:latin typeface="Arial" panose="020B0604020202020204" pitchFamily="34" charset="0"/>
                <a:ea typeface="ＭＳ Ｐゴシック" charset="-128"/>
                <a:cs typeface="Arial" panose="020B0604020202020204" pitchFamily="34" charset="0"/>
              </a:rPr>
              <a:t>		</a:t>
            </a:r>
            <a:r>
              <a:rPr lang="es-ES" sz="2000" i="1" dirty="0" err="1">
                <a:solidFill>
                  <a:schemeClr val="accent6">
                    <a:lumMod val="75000"/>
                  </a:schemeClr>
                </a:solidFill>
                <a:latin typeface="Arial" panose="020B0604020202020204" pitchFamily="34" charset="0"/>
                <a:ea typeface="ＭＳ Ｐゴシック" charset="-128"/>
                <a:cs typeface="Arial" panose="020B0604020202020204" pitchFamily="34" charset="0"/>
              </a:rPr>
              <a:t>Always</a:t>
            </a:r>
            <a:r>
              <a:rPr lang="es-ES" sz="2000" i="1" dirty="0">
                <a:solidFill>
                  <a:schemeClr val="accent6">
                    <a:lumMod val="75000"/>
                  </a:schemeClr>
                </a:solidFill>
                <a:latin typeface="Arial" panose="020B0604020202020204" pitchFamily="34" charset="0"/>
                <a:ea typeface="ＭＳ Ｐゴシック" charset="-128"/>
                <a:cs typeface="Arial" panose="020B0604020202020204" pitchFamily="34" charset="0"/>
              </a:rPr>
              <a:t> </a:t>
            </a:r>
            <a:r>
              <a:rPr lang="es-ES" sz="2000" i="1" dirty="0" err="1">
                <a:solidFill>
                  <a:schemeClr val="accent6">
                    <a:lumMod val="75000"/>
                  </a:schemeClr>
                </a:solidFill>
                <a:latin typeface="Arial" panose="020B0604020202020204" pitchFamily="34" charset="0"/>
                <a:ea typeface="ＭＳ Ｐゴシック" charset="-128"/>
                <a:cs typeface="Arial" panose="020B0604020202020204" pitchFamily="34" charset="0"/>
              </a:rPr>
              <a:t>before</a:t>
            </a:r>
            <a:r>
              <a:rPr lang="es-ES" sz="2000" i="1" dirty="0">
                <a:solidFill>
                  <a:schemeClr val="accent6">
                    <a:lumMod val="75000"/>
                  </a:schemeClr>
                </a:solidFill>
                <a:latin typeface="Arial" panose="020B0604020202020204" pitchFamily="34" charset="0"/>
                <a:ea typeface="ＭＳ Ｐゴシック" charset="-128"/>
                <a:cs typeface="Arial" panose="020B0604020202020204" pitchFamily="34" charset="0"/>
              </a:rPr>
              <a:t> 31 </a:t>
            </a:r>
            <a:r>
              <a:rPr lang="es-ES" sz="2000" i="1" dirty="0" err="1">
                <a:solidFill>
                  <a:schemeClr val="accent6">
                    <a:lumMod val="75000"/>
                  </a:schemeClr>
                </a:solidFill>
                <a:latin typeface="Arial" panose="020B0604020202020204" pitchFamily="34" charset="0"/>
                <a:ea typeface="ＭＳ Ｐゴシック" charset="-128"/>
                <a:cs typeface="Arial" panose="020B0604020202020204" pitchFamily="34" charset="0"/>
              </a:rPr>
              <a:t>July</a:t>
            </a:r>
            <a:r>
              <a:rPr lang="es-ES" sz="2000" i="1" dirty="0">
                <a:solidFill>
                  <a:schemeClr val="accent6">
                    <a:lumMod val="75000"/>
                  </a:schemeClr>
                </a:solidFill>
                <a:latin typeface="Arial" panose="020B0604020202020204" pitchFamily="34" charset="0"/>
                <a:ea typeface="ＭＳ Ｐゴシック" charset="-128"/>
                <a:cs typeface="Arial" panose="020B0604020202020204" pitchFamily="34" charset="0"/>
              </a:rPr>
              <a:t> 2019</a:t>
            </a:r>
            <a:r>
              <a:rPr lang="es-ES" sz="2000" i="1" dirty="0" smtClean="0">
                <a:solidFill>
                  <a:schemeClr val="accent6">
                    <a:lumMod val="75000"/>
                  </a:schemeClr>
                </a:solidFill>
                <a:latin typeface="Arial" panose="020B0604020202020204" pitchFamily="34" charset="0"/>
                <a:ea typeface="ＭＳ Ｐゴシック" charset="-128"/>
                <a:cs typeface="Arial" panose="020B0604020202020204" pitchFamily="34" charset="0"/>
              </a:rPr>
              <a:t>!!</a:t>
            </a:r>
            <a:endParaRPr lang="es-ES" sz="2000" i="1" dirty="0">
              <a:solidFill>
                <a:schemeClr val="accent6">
                  <a:lumMod val="75000"/>
                </a:schemeClr>
              </a:solidFill>
              <a:latin typeface="Arial" panose="020B0604020202020204" pitchFamily="34" charset="0"/>
              <a:ea typeface="ＭＳ Ｐゴシック" charset="-128"/>
              <a:cs typeface="Arial" panose="020B0604020202020204" pitchFamily="34" charset="0"/>
            </a:endParaRPr>
          </a:p>
          <a:p>
            <a:pPr defTabSz="457200" fontAlgn="base">
              <a:spcBef>
                <a:spcPct val="0"/>
              </a:spcBef>
              <a:spcAft>
                <a:spcPct val="0"/>
              </a:spcAft>
              <a:defRPr/>
            </a:pPr>
            <a:endParaRPr lang="es-ES" sz="2200" dirty="0">
              <a:solidFill>
                <a:srgbClr val="FF0000"/>
              </a:solidFill>
              <a:latin typeface="Arial" panose="020B0604020202020204" pitchFamily="34" charset="0"/>
              <a:ea typeface="ＭＳ Ｐゴシック" charset="-128"/>
              <a:cs typeface="Arial" panose="020B0604020202020204" pitchFamily="34" charset="0"/>
            </a:endParaRPr>
          </a:p>
          <a:p>
            <a:pPr defTabSz="457200" fontAlgn="base">
              <a:spcBef>
                <a:spcPct val="0"/>
              </a:spcBef>
              <a:spcAft>
                <a:spcPct val="0"/>
              </a:spcAft>
              <a:defRPr/>
            </a:pPr>
            <a:r>
              <a:rPr lang="en-US" sz="2200" dirty="0">
                <a:solidFill>
                  <a:prstClr val="black">
                    <a:lumMod val="65000"/>
                    <a:lumOff val="35000"/>
                  </a:prstClr>
                </a:solidFill>
                <a:latin typeface="Arial Rounded MT Bold" panose="020F0704030504030204" pitchFamily="34" charset="0"/>
                <a:ea typeface="ＭＳ Ｐゴシック" charset="-128"/>
                <a:cs typeface="ＭＳ Ｐゴシック" charset="-128"/>
              </a:rPr>
              <a:t> </a:t>
            </a:r>
          </a:p>
        </p:txBody>
      </p:sp>
    </p:spTree>
    <p:extLst>
      <p:ext uri="{BB962C8B-B14F-4D97-AF65-F5344CB8AC3E}">
        <p14:creationId xmlns:p14="http://schemas.microsoft.com/office/powerpoint/2010/main" val="1917192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263892"/>
            <a:ext cx="6096000" cy="936625"/>
          </a:xfrm>
        </p:spPr>
        <p:txBody>
          <a:bodyPr/>
          <a:lstStyle/>
          <a:p>
            <a:pPr>
              <a:defRPr/>
            </a:pPr>
            <a:r>
              <a:rPr lang="es-ES" sz="2600" dirty="0" err="1">
                <a:solidFill>
                  <a:schemeClr val="tx1">
                    <a:lumMod val="65000"/>
                    <a:lumOff val="35000"/>
                  </a:schemeClr>
                </a:solidFill>
                <a:latin typeface="Arial Rounded MT Bold" panose="020F0704030504030204" pitchFamily="34" charset="0"/>
              </a:rPr>
              <a:t>How</a:t>
            </a:r>
            <a:r>
              <a:rPr lang="es-ES" sz="2600" dirty="0">
                <a:solidFill>
                  <a:schemeClr val="tx1">
                    <a:lumMod val="65000"/>
                    <a:lumOff val="35000"/>
                  </a:schemeClr>
                </a:solidFill>
                <a:latin typeface="Arial Rounded MT Bold" panose="020F0704030504030204" pitchFamily="34" charset="0"/>
              </a:rPr>
              <a:t> to </a:t>
            </a:r>
            <a:r>
              <a:rPr lang="es-ES" sz="2600" dirty="0" err="1">
                <a:solidFill>
                  <a:schemeClr val="tx1">
                    <a:lumMod val="65000"/>
                    <a:lumOff val="35000"/>
                  </a:schemeClr>
                </a:solidFill>
                <a:latin typeface="Arial Rounded MT Bold" panose="020F0704030504030204" pitchFamily="34" charset="0"/>
              </a:rPr>
              <a:t>apply</a:t>
            </a:r>
            <a:r>
              <a:rPr lang="es-ES" sz="2600" dirty="0">
                <a:solidFill>
                  <a:schemeClr val="tx1">
                    <a:lumMod val="65000"/>
                    <a:lumOff val="35000"/>
                  </a:schemeClr>
                </a:solidFill>
                <a:latin typeface="Arial Rounded MT Bold" panose="020F0704030504030204" pitchFamily="34" charset="0"/>
              </a:rPr>
              <a:t>?</a:t>
            </a:r>
          </a:p>
        </p:txBody>
      </p:sp>
      <p:sp>
        <p:nvSpPr>
          <p:cNvPr id="7" name="6 Rectángulo"/>
          <p:cNvSpPr/>
          <p:nvPr/>
        </p:nvSpPr>
        <p:spPr>
          <a:xfrm>
            <a:off x="0" y="2623684"/>
            <a:ext cx="6096000" cy="3016210"/>
          </a:xfrm>
          <a:prstGeom prst="rect">
            <a:avLst/>
          </a:prstGeom>
        </p:spPr>
        <p:txBody>
          <a:bodyPr wrap="square">
            <a:spAutoFit/>
          </a:bodyPr>
          <a:lstStyle/>
          <a:p>
            <a:pPr algn="ctr" defTabSz="457200" fontAlgn="base">
              <a:spcBef>
                <a:spcPct val="0"/>
              </a:spcBef>
              <a:spcAft>
                <a:spcPct val="0"/>
              </a:spcAft>
              <a:defRPr/>
            </a:pPr>
            <a:r>
              <a:rPr lang="es-ES" sz="2400" u="sng" dirty="0">
                <a:solidFill>
                  <a:srgbClr val="4BACC6">
                    <a:lumMod val="75000"/>
                  </a:srgbClr>
                </a:solidFill>
                <a:latin typeface="Arial Rounded MT Bold" panose="020F0704030504030204" pitchFamily="34" charset="0"/>
                <a:ea typeface="ＭＳ Ｐゴシック" charset="-128"/>
                <a:cs typeface="ＭＳ Ｐゴシック" charset="-128"/>
              </a:rPr>
              <a:t>Online </a:t>
            </a:r>
            <a:r>
              <a:rPr lang="es-ES" sz="2400" u="sng" dirty="0" err="1">
                <a:solidFill>
                  <a:srgbClr val="4BACC6">
                    <a:lumMod val="75000"/>
                  </a:srgbClr>
                </a:solidFill>
                <a:latin typeface="Arial Rounded MT Bold" panose="020F0704030504030204" pitchFamily="34" charset="0"/>
                <a:ea typeface="ＭＳ Ｐゴシック" charset="-128"/>
                <a:cs typeface="ＭＳ Ｐゴシック" charset="-128"/>
              </a:rPr>
              <a:t>Application</a:t>
            </a:r>
            <a:r>
              <a:rPr lang="es-ES" sz="2400" u="sng" dirty="0">
                <a:solidFill>
                  <a:srgbClr val="4BACC6">
                    <a:lumMod val="75000"/>
                  </a:srgbClr>
                </a:solidFill>
                <a:latin typeface="Arial Rounded MT Bold" panose="020F0704030504030204" pitchFamily="34" charset="0"/>
                <a:ea typeface="ＭＳ Ｐゴシック" charset="-128"/>
                <a:cs typeface="ＭＳ Ｐゴシック" charset="-128"/>
              </a:rPr>
              <a:t> </a:t>
            </a:r>
          </a:p>
          <a:p>
            <a:pPr defTabSz="457200" fontAlgn="base">
              <a:spcBef>
                <a:spcPct val="0"/>
              </a:spcBef>
              <a:spcAft>
                <a:spcPct val="0"/>
              </a:spcAft>
              <a:defRPr/>
            </a:pPr>
            <a:endParaRPr lang="es-ES" sz="2400" dirty="0">
              <a:solidFill>
                <a:srgbClr val="4BACC6">
                  <a:lumMod val="75000"/>
                </a:srgbClr>
              </a:solidFill>
              <a:latin typeface="Arial Rounded MT Bold" panose="020F0704030504030204" pitchFamily="34" charset="0"/>
              <a:ea typeface="ＭＳ Ｐゴシック" charset="-128"/>
              <a:cs typeface="ＭＳ Ｐゴシック" charset="-128"/>
            </a:endParaRPr>
          </a:p>
          <a:p>
            <a:pPr algn="just" defTabSz="457200" fontAlgn="base">
              <a:spcBef>
                <a:spcPct val="0"/>
              </a:spcBef>
              <a:spcAft>
                <a:spcPct val="0"/>
              </a:spcAft>
              <a:defRPr/>
            </a:pPr>
            <a:r>
              <a:rPr lang="es-ES" sz="2400" dirty="0">
                <a:solidFill>
                  <a:schemeClr val="tx2">
                    <a:lumMod val="60000"/>
                    <a:lumOff val="40000"/>
                  </a:schemeClr>
                </a:solidFill>
                <a:latin typeface="Arial Rounded MT Bold" panose="020F0704030504030204" pitchFamily="34" charset="0"/>
                <a:ea typeface="ＭＳ Ｐゴシック" charset="-128"/>
                <a:cs typeface="ＭＳ Ｐゴシック" charset="-128"/>
              </a:rPr>
              <a:t>http://alliance4universities.eu/en/mobility-scholarships/</a:t>
            </a:r>
          </a:p>
          <a:p>
            <a:pPr defTabSz="457200" fontAlgn="base">
              <a:spcBef>
                <a:spcPct val="0"/>
              </a:spcBef>
              <a:spcAft>
                <a:spcPct val="0"/>
              </a:spcAft>
              <a:defRPr/>
            </a:pPr>
            <a:endParaRPr lang="es-ES" sz="2400" dirty="0">
              <a:solidFill>
                <a:srgbClr val="4BACC6">
                  <a:lumMod val="75000"/>
                </a:srgbClr>
              </a:solidFill>
              <a:latin typeface="Arial Rounded MT Bold" panose="020F0704030504030204" pitchFamily="34" charset="0"/>
              <a:ea typeface="ＭＳ Ｐゴシック" charset="-128"/>
              <a:cs typeface="ＭＳ Ｐゴシック" charset="-128"/>
            </a:endParaRPr>
          </a:p>
          <a:p>
            <a:pPr defTabSz="457200" fontAlgn="base">
              <a:spcBef>
                <a:spcPct val="0"/>
              </a:spcBef>
              <a:spcAft>
                <a:spcPct val="0"/>
              </a:spcAft>
              <a:defRPr/>
            </a:pPr>
            <a:endParaRPr lang="es-ES" sz="2400" dirty="0">
              <a:solidFill>
                <a:srgbClr val="4BACC6">
                  <a:lumMod val="75000"/>
                </a:srgbClr>
              </a:solidFill>
              <a:latin typeface="Arial Rounded MT Bold" panose="020F0704030504030204" pitchFamily="34" charset="0"/>
              <a:ea typeface="ＭＳ Ｐゴシック" charset="-128"/>
              <a:cs typeface="ＭＳ Ｐゴシック" charset="-128"/>
            </a:endParaRPr>
          </a:p>
          <a:p>
            <a:pPr defTabSz="457200" fontAlgn="base">
              <a:spcBef>
                <a:spcPct val="0"/>
              </a:spcBef>
              <a:spcAft>
                <a:spcPct val="0"/>
              </a:spcAft>
              <a:defRPr/>
            </a:pPr>
            <a:endParaRPr lang="es-ES" sz="2400" dirty="0">
              <a:solidFill>
                <a:srgbClr val="4BACC6">
                  <a:lumMod val="75000"/>
                </a:srgbClr>
              </a:solidFill>
              <a:latin typeface="Arial Rounded MT Bold" panose="020F0704030504030204" pitchFamily="34" charset="0"/>
              <a:ea typeface="ＭＳ Ｐゴシック" charset="-128"/>
              <a:cs typeface="ＭＳ Ｐゴシック" charset="-128"/>
            </a:endParaRPr>
          </a:p>
          <a:p>
            <a:pPr defTabSz="457200" fontAlgn="base">
              <a:spcBef>
                <a:spcPct val="0"/>
              </a:spcBef>
              <a:spcAft>
                <a:spcPct val="0"/>
              </a:spcAft>
              <a:defRPr/>
            </a:pPr>
            <a:r>
              <a:rPr lang="en-US" sz="2200" dirty="0">
                <a:solidFill>
                  <a:prstClr val="black">
                    <a:lumMod val="65000"/>
                    <a:lumOff val="35000"/>
                  </a:prstClr>
                </a:solidFill>
                <a:latin typeface="Arial Rounded MT Bold" panose="020F0704030504030204" pitchFamily="34" charset="0"/>
                <a:ea typeface="ＭＳ Ｐゴシック" charset="-128"/>
                <a:cs typeface="ＭＳ Ｐゴシック" charset="-128"/>
              </a:rPr>
              <a:t> </a:t>
            </a:r>
          </a:p>
        </p:txBody>
      </p:sp>
      <p:pic>
        <p:nvPicPr>
          <p:cNvPr id="3" name="Imagen 2"/>
          <p:cNvPicPr>
            <a:picLocks noChangeAspect="1"/>
          </p:cNvPicPr>
          <p:nvPr/>
        </p:nvPicPr>
        <p:blipFill>
          <a:blip r:embed="rId3"/>
          <a:stretch>
            <a:fillRect/>
          </a:stretch>
        </p:blipFill>
        <p:spPr>
          <a:xfrm>
            <a:off x="6096000" y="0"/>
            <a:ext cx="6096000" cy="6877050"/>
          </a:xfrm>
          <a:prstGeom prst="rect">
            <a:avLst/>
          </a:prstGeom>
        </p:spPr>
      </p:pic>
      <p:sp>
        <p:nvSpPr>
          <p:cNvPr id="9" name="Llamada con línea 3 (barra de énfasis) 8"/>
          <p:cNvSpPr/>
          <p:nvPr/>
        </p:nvSpPr>
        <p:spPr>
          <a:xfrm>
            <a:off x="6096000" y="3760631"/>
            <a:ext cx="1708597" cy="2498501"/>
          </a:xfrm>
          <a:prstGeom prst="accentCallout3">
            <a:avLst>
              <a:gd name="adj1" fmla="val 18750"/>
              <a:gd name="adj2" fmla="val -8333"/>
              <a:gd name="adj3" fmla="val 18750"/>
              <a:gd name="adj4" fmla="val -35067"/>
              <a:gd name="adj5" fmla="val 36041"/>
              <a:gd name="adj6" fmla="val -56436"/>
              <a:gd name="adj7" fmla="val 10681"/>
              <a:gd name="adj8" fmla="val -101452"/>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22769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6 Rectángulo"/>
          <p:cNvSpPr/>
          <p:nvPr/>
        </p:nvSpPr>
        <p:spPr>
          <a:xfrm>
            <a:off x="1530192" y="1044620"/>
            <a:ext cx="9081770" cy="4493538"/>
          </a:xfrm>
          <a:prstGeom prst="rect">
            <a:avLst/>
          </a:prstGeom>
        </p:spPr>
        <p:txBody>
          <a:bodyPr wrap="square">
            <a:spAutoFit/>
          </a:bodyPr>
          <a:lstStyle/>
          <a:p>
            <a:pPr algn="ctr" defTabSz="457200" fontAlgn="base">
              <a:spcBef>
                <a:spcPct val="0"/>
              </a:spcBef>
              <a:spcAft>
                <a:spcPct val="0"/>
              </a:spcAft>
              <a:defRPr/>
            </a:pPr>
            <a:r>
              <a:rPr lang="es-ES" sz="2400" dirty="0" err="1" smtClean="0">
                <a:solidFill>
                  <a:schemeClr val="tx1">
                    <a:lumMod val="65000"/>
                    <a:lumOff val="35000"/>
                  </a:schemeClr>
                </a:solidFill>
                <a:latin typeface="Arial Rounded MT Bold" panose="020F0704030504030204" pitchFamily="34" charset="0"/>
                <a:ea typeface="ＭＳ Ｐゴシック" charset="-128"/>
                <a:cs typeface="ＭＳ Ｐゴシック" charset="-128"/>
              </a:rPr>
              <a:t>Deadline</a:t>
            </a:r>
            <a:r>
              <a:rPr lang="es-ES" sz="2400" dirty="0" smtClean="0">
                <a:solidFill>
                  <a:schemeClr val="tx1">
                    <a:lumMod val="65000"/>
                    <a:lumOff val="35000"/>
                  </a:schemeClr>
                </a:solidFill>
                <a:latin typeface="Arial Rounded MT Bold" panose="020F0704030504030204" pitchFamily="34" charset="0"/>
                <a:ea typeface="ＭＳ Ｐゴシック" charset="-128"/>
                <a:cs typeface="ＭＳ Ｐゴシック" charset="-128"/>
              </a:rPr>
              <a:t> </a:t>
            </a:r>
            <a:r>
              <a:rPr lang="es-ES" sz="2400" dirty="0" err="1">
                <a:solidFill>
                  <a:schemeClr val="tx1">
                    <a:lumMod val="65000"/>
                    <a:lumOff val="35000"/>
                  </a:schemeClr>
                </a:solidFill>
                <a:latin typeface="Arial Rounded MT Bold" panose="020F0704030504030204" pitchFamily="34" charset="0"/>
                <a:ea typeface="ＭＳ Ｐゴシック" charset="-128"/>
                <a:cs typeface="ＭＳ Ｐゴシック" charset="-128"/>
              </a:rPr>
              <a:t>for</a:t>
            </a:r>
            <a:r>
              <a:rPr lang="es-ES" sz="2400" dirty="0">
                <a:solidFill>
                  <a:schemeClr val="tx1">
                    <a:lumMod val="65000"/>
                    <a:lumOff val="35000"/>
                  </a:schemeClr>
                </a:solidFill>
                <a:latin typeface="Arial Rounded MT Bold" panose="020F0704030504030204" pitchFamily="34" charset="0"/>
                <a:ea typeface="ＭＳ Ｐゴシック" charset="-128"/>
                <a:cs typeface="ＭＳ Ｐゴシック" charset="-128"/>
              </a:rPr>
              <a:t> </a:t>
            </a:r>
            <a:r>
              <a:rPr lang="es-ES" sz="2400" dirty="0" err="1">
                <a:solidFill>
                  <a:schemeClr val="tx1">
                    <a:lumMod val="65000"/>
                    <a:lumOff val="35000"/>
                  </a:schemeClr>
                </a:solidFill>
                <a:latin typeface="Arial Rounded MT Bold" panose="020F0704030504030204" pitchFamily="34" charset="0"/>
                <a:ea typeface="ＭＳ Ｐゴシック" charset="-128"/>
                <a:cs typeface="ＭＳ Ｐゴシック" charset="-128"/>
              </a:rPr>
              <a:t>applications</a:t>
            </a:r>
            <a:r>
              <a:rPr lang="es-ES" sz="2400" dirty="0">
                <a:solidFill>
                  <a:schemeClr val="tx1">
                    <a:lumMod val="65000"/>
                    <a:lumOff val="35000"/>
                  </a:schemeClr>
                </a:solidFill>
                <a:latin typeface="Arial Rounded MT Bold" panose="020F0704030504030204" pitchFamily="34" charset="0"/>
                <a:ea typeface="ＭＳ Ｐゴシック" charset="-128"/>
                <a:cs typeface="ＭＳ Ｐゴシック" charset="-128"/>
              </a:rPr>
              <a:t>: </a:t>
            </a:r>
          </a:p>
          <a:p>
            <a:pPr defTabSz="457200" fontAlgn="base">
              <a:spcBef>
                <a:spcPct val="0"/>
              </a:spcBef>
              <a:spcAft>
                <a:spcPct val="0"/>
              </a:spcAft>
              <a:defRPr/>
            </a:pPr>
            <a:endParaRPr lang="es-ES" sz="2400" dirty="0">
              <a:solidFill>
                <a:srgbClr val="4BACC6">
                  <a:lumMod val="75000"/>
                </a:srgbClr>
              </a:solidFill>
              <a:latin typeface="Arial Rounded MT Bold" panose="020F0704030504030204" pitchFamily="34" charset="0"/>
              <a:ea typeface="ＭＳ Ｐゴシック" charset="-128"/>
              <a:cs typeface="ＭＳ Ｐゴシック" charset="-128"/>
            </a:endParaRPr>
          </a:p>
          <a:p>
            <a:pPr defTabSz="457200" fontAlgn="base">
              <a:spcBef>
                <a:spcPct val="0"/>
              </a:spcBef>
              <a:spcAft>
                <a:spcPct val="0"/>
              </a:spcAft>
              <a:defRPr/>
            </a:pPr>
            <a:endParaRPr lang="es-ES" sz="2400" dirty="0" smtClean="0">
              <a:solidFill>
                <a:srgbClr val="4BACC6">
                  <a:lumMod val="75000"/>
                </a:srgbClr>
              </a:solidFill>
              <a:latin typeface="Arial Rounded MT Bold" panose="020F0704030504030204" pitchFamily="34" charset="0"/>
              <a:ea typeface="ＭＳ Ｐゴシック" charset="-128"/>
              <a:cs typeface="ＭＳ Ｐゴシック" charset="-128"/>
            </a:endParaRPr>
          </a:p>
          <a:p>
            <a:pPr defTabSz="457200" fontAlgn="base">
              <a:spcBef>
                <a:spcPct val="0"/>
              </a:spcBef>
              <a:spcAft>
                <a:spcPct val="0"/>
              </a:spcAft>
              <a:defRPr/>
            </a:pPr>
            <a:endParaRPr lang="es-ES" sz="2400" dirty="0">
              <a:solidFill>
                <a:srgbClr val="4BACC6">
                  <a:lumMod val="75000"/>
                </a:srgbClr>
              </a:solidFill>
              <a:latin typeface="Arial Rounded MT Bold" panose="020F0704030504030204" pitchFamily="34" charset="0"/>
              <a:ea typeface="ＭＳ Ｐゴシック" charset="-128"/>
              <a:cs typeface="ＭＳ Ｐゴシック" charset="-128"/>
            </a:endParaRPr>
          </a:p>
          <a:p>
            <a:pPr defTabSz="457200" fontAlgn="base">
              <a:spcBef>
                <a:spcPct val="0"/>
              </a:spcBef>
              <a:spcAft>
                <a:spcPct val="0"/>
              </a:spcAft>
              <a:defRPr/>
            </a:pPr>
            <a:endParaRPr lang="es-ES" sz="2400" dirty="0" smtClean="0">
              <a:solidFill>
                <a:srgbClr val="4BACC6">
                  <a:lumMod val="75000"/>
                </a:srgbClr>
              </a:solidFill>
              <a:latin typeface="Arial Rounded MT Bold" panose="020F0704030504030204" pitchFamily="34" charset="0"/>
              <a:ea typeface="ＭＳ Ｐゴシック" charset="-128"/>
              <a:cs typeface="ＭＳ Ｐゴシック" charset="-128"/>
            </a:endParaRPr>
          </a:p>
          <a:p>
            <a:pPr defTabSz="457200" fontAlgn="base">
              <a:spcBef>
                <a:spcPct val="0"/>
              </a:spcBef>
              <a:spcAft>
                <a:spcPct val="0"/>
              </a:spcAft>
              <a:defRPr/>
            </a:pPr>
            <a:endParaRPr lang="es-ES" sz="2400" dirty="0">
              <a:solidFill>
                <a:srgbClr val="4BACC6">
                  <a:lumMod val="75000"/>
                </a:srgbClr>
              </a:solidFill>
              <a:latin typeface="Arial Rounded MT Bold" panose="020F0704030504030204" pitchFamily="34" charset="0"/>
              <a:ea typeface="ＭＳ Ｐゴシック" charset="-128"/>
              <a:cs typeface="ＭＳ Ｐゴシック" charset="-128"/>
            </a:endParaRPr>
          </a:p>
          <a:p>
            <a:pPr defTabSz="457200" fontAlgn="base">
              <a:spcBef>
                <a:spcPct val="0"/>
              </a:spcBef>
              <a:spcAft>
                <a:spcPct val="0"/>
              </a:spcAft>
              <a:defRPr/>
            </a:pPr>
            <a:endParaRPr lang="es-ES" sz="2400" dirty="0" smtClean="0">
              <a:solidFill>
                <a:srgbClr val="4BACC6">
                  <a:lumMod val="75000"/>
                </a:srgbClr>
              </a:solidFill>
              <a:latin typeface="Arial Rounded MT Bold" panose="020F0704030504030204" pitchFamily="34" charset="0"/>
              <a:ea typeface="ＭＳ Ｐゴシック" charset="-128"/>
              <a:cs typeface="ＭＳ Ｐゴシック" charset="-128"/>
            </a:endParaRPr>
          </a:p>
          <a:p>
            <a:pPr defTabSz="457200" fontAlgn="base">
              <a:spcBef>
                <a:spcPct val="0"/>
              </a:spcBef>
              <a:spcAft>
                <a:spcPct val="0"/>
              </a:spcAft>
              <a:defRPr/>
            </a:pPr>
            <a:endParaRPr lang="es-ES" sz="2400" dirty="0">
              <a:solidFill>
                <a:srgbClr val="4BACC6">
                  <a:lumMod val="75000"/>
                </a:srgbClr>
              </a:solidFill>
              <a:latin typeface="Arial Rounded MT Bold" panose="020F0704030504030204" pitchFamily="34" charset="0"/>
              <a:ea typeface="ＭＳ Ｐゴシック" charset="-128"/>
              <a:cs typeface="ＭＳ Ｐゴシック" charset="-128"/>
            </a:endParaRPr>
          </a:p>
          <a:p>
            <a:pPr defTabSz="457200" fontAlgn="base">
              <a:spcBef>
                <a:spcPct val="0"/>
              </a:spcBef>
              <a:spcAft>
                <a:spcPct val="0"/>
              </a:spcAft>
              <a:defRPr/>
            </a:pPr>
            <a:endParaRPr lang="es-ES" sz="2400" dirty="0" smtClean="0">
              <a:solidFill>
                <a:srgbClr val="4BACC6">
                  <a:lumMod val="75000"/>
                </a:srgbClr>
              </a:solidFill>
              <a:latin typeface="Arial Rounded MT Bold" panose="020F0704030504030204" pitchFamily="34" charset="0"/>
              <a:ea typeface="ＭＳ Ｐゴシック" charset="-128"/>
            </a:endParaRPr>
          </a:p>
          <a:p>
            <a:pPr defTabSz="457200" fontAlgn="base">
              <a:spcBef>
                <a:spcPct val="0"/>
              </a:spcBef>
              <a:spcAft>
                <a:spcPct val="0"/>
              </a:spcAft>
              <a:defRPr/>
            </a:pPr>
            <a:endParaRPr lang="es-ES" sz="2400" dirty="0">
              <a:solidFill>
                <a:srgbClr val="4BACC6">
                  <a:lumMod val="75000"/>
                </a:srgbClr>
              </a:solidFill>
              <a:latin typeface="Arial Rounded MT Bold" panose="020F0704030504030204" pitchFamily="34" charset="0"/>
              <a:ea typeface="ＭＳ Ｐゴシック" charset="-128"/>
            </a:endParaRPr>
          </a:p>
          <a:p>
            <a:pPr defTabSz="457200" fontAlgn="base">
              <a:spcBef>
                <a:spcPct val="0"/>
              </a:spcBef>
              <a:spcAft>
                <a:spcPct val="0"/>
              </a:spcAft>
              <a:defRPr/>
            </a:pPr>
            <a:r>
              <a:rPr lang="es-ES" sz="2400" dirty="0" err="1" smtClean="0">
                <a:solidFill>
                  <a:srgbClr val="4BACC6">
                    <a:lumMod val="75000"/>
                  </a:srgbClr>
                </a:solidFill>
                <a:latin typeface="Arial Rounded MT Bold" panose="020F0704030504030204" pitchFamily="34" charset="0"/>
                <a:ea typeface="ＭＳ Ｐゴシック" charset="-128"/>
              </a:rPr>
              <a:t>Contact</a:t>
            </a:r>
            <a:r>
              <a:rPr lang="es-ES" sz="2400" dirty="0" smtClean="0">
                <a:solidFill>
                  <a:srgbClr val="4BACC6">
                    <a:lumMod val="75000"/>
                  </a:srgbClr>
                </a:solidFill>
                <a:latin typeface="Arial Rounded MT Bold" panose="020F0704030504030204" pitchFamily="34" charset="0"/>
                <a:ea typeface="ＭＳ Ｐゴシック" charset="-128"/>
              </a:rPr>
              <a:t>:   </a:t>
            </a:r>
            <a:r>
              <a:rPr lang="es-ES" sz="2400" dirty="0" smtClean="0">
                <a:solidFill>
                  <a:srgbClr val="FF0000"/>
                </a:solidFill>
                <a:latin typeface="Arial Rounded MT Bold" panose="020F0704030504030204" pitchFamily="34" charset="0"/>
                <a:ea typeface="ＭＳ Ｐゴシック" charset="-128"/>
                <a:cs typeface="ＭＳ Ｐゴシック" charset="-128"/>
                <a:hlinkClick r:id="rId3"/>
              </a:rPr>
              <a:t>coordinacion@a-4u.eu</a:t>
            </a:r>
            <a:r>
              <a:rPr lang="es-ES" sz="2400" dirty="0" smtClean="0">
                <a:solidFill>
                  <a:srgbClr val="FF0000"/>
                </a:solidFill>
                <a:latin typeface="Arial Rounded MT Bold" panose="020F0704030504030204" pitchFamily="34" charset="0"/>
                <a:ea typeface="ＭＳ Ｐゴシック" charset="-128"/>
                <a:cs typeface="ＭＳ Ｐゴシック" charset="-128"/>
              </a:rPr>
              <a:t> </a:t>
            </a:r>
            <a:endParaRPr lang="es-ES" sz="2400" dirty="0">
              <a:solidFill>
                <a:srgbClr val="4BACC6">
                  <a:lumMod val="75000"/>
                </a:srgbClr>
              </a:solidFill>
              <a:latin typeface="Arial Rounded MT Bold" panose="020F0704030504030204" pitchFamily="34" charset="0"/>
              <a:ea typeface="ＭＳ Ｐゴシック" charset="-128"/>
              <a:cs typeface="ＭＳ Ｐゴシック" charset="-128"/>
            </a:endParaRPr>
          </a:p>
          <a:p>
            <a:pPr defTabSz="457200" fontAlgn="base">
              <a:spcBef>
                <a:spcPct val="0"/>
              </a:spcBef>
              <a:spcAft>
                <a:spcPct val="0"/>
              </a:spcAft>
              <a:defRPr/>
            </a:pPr>
            <a:r>
              <a:rPr lang="en-US" sz="2200" dirty="0">
                <a:solidFill>
                  <a:prstClr val="black">
                    <a:lumMod val="65000"/>
                    <a:lumOff val="35000"/>
                  </a:prstClr>
                </a:solidFill>
                <a:latin typeface="Arial Rounded MT Bold" panose="020F0704030504030204" pitchFamily="34" charset="0"/>
                <a:ea typeface="ＭＳ Ｐゴシック" charset="-128"/>
                <a:cs typeface="ＭＳ Ｐゴシック" charset="-128"/>
              </a:rPr>
              <a:t> </a:t>
            </a:r>
          </a:p>
        </p:txBody>
      </p:sp>
      <p:pic>
        <p:nvPicPr>
          <p:cNvPr id="19460" name="Imagen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70641" y="4192911"/>
            <a:ext cx="1562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610206786"/>
              </p:ext>
            </p:extLst>
          </p:nvPr>
        </p:nvGraphicFramePr>
        <p:xfrm>
          <a:off x="2693592" y="2528403"/>
          <a:ext cx="6297769" cy="947652"/>
        </p:xfrm>
        <a:graphic>
          <a:graphicData uri="http://schemas.openxmlformats.org/drawingml/2006/table">
            <a:tbl>
              <a:tblPr firstRow="1" firstCol="1" bandRow="1">
                <a:tableStyleId>{5C22544A-7EE6-4342-B048-85BDC9FD1C3A}</a:tableStyleId>
              </a:tblPr>
              <a:tblGrid>
                <a:gridCol w="2871989">
                  <a:extLst>
                    <a:ext uri="{9D8B030D-6E8A-4147-A177-3AD203B41FA5}">
                      <a16:colId xmlns:a16="http://schemas.microsoft.com/office/drawing/2014/main" xmlns="" val="3040790229"/>
                    </a:ext>
                  </a:extLst>
                </a:gridCol>
                <a:gridCol w="3425780">
                  <a:extLst>
                    <a:ext uri="{9D8B030D-6E8A-4147-A177-3AD203B41FA5}">
                      <a16:colId xmlns:a16="http://schemas.microsoft.com/office/drawing/2014/main" xmlns="" val="2387186082"/>
                    </a:ext>
                  </a:extLst>
                </a:gridCol>
              </a:tblGrid>
              <a:tr h="947652">
                <a:tc>
                  <a:txBody>
                    <a:bodyPr/>
                    <a:lstStyle/>
                    <a:p>
                      <a:pPr marL="457200" algn="l">
                        <a:lnSpc>
                          <a:spcPct val="115000"/>
                        </a:lnSpc>
                        <a:spcAft>
                          <a:spcPts val="0"/>
                        </a:spcAft>
                      </a:pPr>
                      <a:r>
                        <a:rPr lang="en-US" sz="1800" dirty="0" smtClean="0">
                          <a:effectLst/>
                          <a:latin typeface="Arial" panose="020B0604020202020204" pitchFamily="34" charset="0"/>
                          <a:ea typeface="Calibri"/>
                          <a:cs typeface="Arial" panose="020B0604020202020204" pitchFamily="34" charset="0"/>
                        </a:rPr>
                        <a:t>PhD/</a:t>
                      </a:r>
                    </a:p>
                    <a:p>
                      <a:pPr marL="457200" algn="l">
                        <a:lnSpc>
                          <a:spcPct val="115000"/>
                        </a:lnSpc>
                        <a:spcAft>
                          <a:spcPts val="0"/>
                        </a:spcAft>
                      </a:pPr>
                      <a:r>
                        <a:rPr lang="en-US" sz="1800" dirty="0" smtClean="0">
                          <a:effectLst/>
                          <a:latin typeface="Arial" panose="020B0604020202020204" pitchFamily="34" charset="0"/>
                          <a:ea typeface="Calibri"/>
                          <a:cs typeface="Arial" panose="020B0604020202020204" pitchFamily="34" charset="0"/>
                        </a:rPr>
                        <a:t>Staff</a:t>
                      </a:r>
                      <a:endParaRPr lang="en-US" sz="1800" dirty="0">
                        <a:effectLst/>
                        <a:latin typeface="Arial" panose="020B0604020202020204" pitchFamily="34" charset="0"/>
                        <a:ea typeface="Calibri"/>
                        <a:cs typeface="Arial" panose="020B0604020202020204" pitchFamily="34" charset="0"/>
                      </a:endParaRPr>
                    </a:p>
                  </a:txBody>
                  <a:tcPr marL="68568" marR="68568" marT="0" marB="0" anchor="ctr">
                    <a:solidFill>
                      <a:schemeClr val="accent5">
                        <a:lumMod val="75000"/>
                      </a:schemeClr>
                    </a:solidFill>
                  </a:tcPr>
                </a:tc>
                <a:tc>
                  <a:txBody>
                    <a:bodyPr/>
                    <a:lstStyle/>
                    <a:p>
                      <a:pPr marL="457200" indent="0" algn="l">
                        <a:lnSpc>
                          <a:spcPct val="115000"/>
                        </a:lnSpc>
                        <a:spcAft>
                          <a:spcPts val="0"/>
                        </a:spcAft>
                        <a:buFont typeface="Arial" panose="020B0604020202020204" pitchFamily="34" charset="0"/>
                        <a:buNone/>
                      </a:pPr>
                      <a:endParaRPr lang="en-GB" sz="2000" b="1" baseline="0" dirty="0" smtClean="0">
                        <a:solidFill>
                          <a:schemeClr val="tx1">
                            <a:lumMod val="65000"/>
                            <a:lumOff val="35000"/>
                          </a:schemeClr>
                        </a:solidFill>
                        <a:effectLst/>
                        <a:latin typeface="Arial" panose="020B0604020202020204" pitchFamily="34" charset="0"/>
                        <a:cs typeface="Arial" panose="020B0604020202020204" pitchFamily="34" charset="0"/>
                      </a:endParaRPr>
                    </a:p>
                    <a:p>
                      <a:pPr marL="457200" indent="0" algn="l">
                        <a:lnSpc>
                          <a:spcPct val="115000"/>
                        </a:lnSpc>
                        <a:spcAft>
                          <a:spcPts val="0"/>
                        </a:spcAft>
                        <a:buFont typeface="Arial" panose="020B0604020202020204" pitchFamily="34" charset="0"/>
                        <a:buNone/>
                      </a:pPr>
                      <a:r>
                        <a:rPr lang="en-GB" sz="2000" b="1" baseline="0" dirty="0" smtClean="0">
                          <a:solidFill>
                            <a:schemeClr val="tx1">
                              <a:lumMod val="65000"/>
                              <a:lumOff val="35000"/>
                            </a:schemeClr>
                          </a:solidFill>
                          <a:effectLst/>
                          <a:latin typeface="Arial" panose="020B0604020202020204" pitchFamily="34" charset="0"/>
                          <a:cs typeface="Arial" panose="020B0604020202020204" pitchFamily="34" charset="0"/>
                        </a:rPr>
                        <a:t>2</a:t>
                      </a:r>
                      <a:r>
                        <a:rPr lang="en-GB" sz="2000" b="1" baseline="30000" dirty="0" smtClean="0">
                          <a:solidFill>
                            <a:schemeClr val="tx1">
                              <a:lumMod val="65000"/>
                              <a:lumOff val="35000"/>
                            </a:schemeClr>
                          </a:solidFill>
                          <a:effectLst/>
                          <a:latin typeface="Arial" panose="020B0604020202020204" pitchFamily="34" charset="0"/>
                          <a:cs typeface="Arial" panose="020B0604020202020204" pitchFamily="34" charset="0"/>
                        </a:rPr>
                        <a:t>nd</a:t>
                      </a:r>
                      <a:r>
                        <a:rPr lang="en-GB" sz="2000" b="1" baseline="0" dirty="0" smtClean="0">
                          <a:solidFill>
                            <a:schemeClr val="tx1">
                              <a:lumMod val="65000"/>
                              <a:lumOff val="35000"/>
                            </a:schemeClr>
                          </a:solidFill>
                          <a:effectLst/>
                          <a:latin typeface="Arial" panose="020B0604020202020204" pitchFamily="34" charset="0"/>
                          <a:cs typeface="Arial" panose="020B0604020202020204" pitchFamily="34" charset="0"/>
                        </a:rPr>
                        <a:t> February 2018</a:t>
                      </a:r>
                    </a:p>
                  </a:txBody>
                  <a:tcPr marL="68568" marR="68568" marT="0" marB="0">
                    <a:lnB w="12700" cap="flat" cmpd="sng" algn="ctr">
                      <a:solidFill>
                        <a:schemeClr val="tx2">
                          <a:lumMod val="60000"/>
                          <a:lumOff val="4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2565396742"/>
                  </a:ext>
                </a:extLst>
              </a:tr>
            </a:tbl>
          </a:graphicData>
        </a:graphic>
      </p:graphicFrame>
    </p:spTree>
    <p:extLst>
      <p:ext uri="{BB962C8B-B14F-4D97-AF65-F5344CB8AC3E}">
        <p14:creationId xmlns:p14="http://schemas.microsoft.com/office/powerpoint/2010/main" val="1040304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ítulo 1"/>
          <p:cNvSpPr txBox="1">
            <a:spLocks/>
          </p:cNvSpPr>
          <p:nvPr/>
        </p:nvSpPr>
        <p:spPr bwMode="auto">
          <a:xfrm>
            <a:off x="2209800" y="1880315"/>
            <a:ext cx="7772400" cy="275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457200" eaLnBrk="1" fontAlgn="base" hangingPunct="1">
              <a:spcBef>
                <a:spcPct val="0"/>
              </a:spcBef>
              <a:spcAft>
                <a:spcPct val="0"/>
              </a:spcAft>
              <a:buNone/>
            </a:pPr>
            <a:endParaRPr lang="es-ES" altLang="en-US" sz="4400" b="1" i="1" dirty="0">
              <a:solidFill>
                <a:srgbClr val="404040"/>
              </a:solidFill>
              <a:cs typeface="Arial" panose="020B0604020202020204" pitchFamily="34" charset="0"/>
            </a:endParaRPr>
          </a:p>
          <a:p>
            <a:pPr algn="ctr" defTabSz="457200" eaLnBrk="1" fontAlgn="base" hangingPunct="1">
              <a:spcBef>
                <a:spcPct val="0"/>
              </a:spcBef>
              <a:spcAft>
                <a:spcPct val="0"/>
              </a:spcAft>
              <a:buNone/>
            </a:pPr>
            <a:r>
              <a:rPr lang="es-ES" altLang="en-US" sz="4800" b="1" i="1" dirty="0" err="1" smtClean="0">
                <a:solidFill>
                  <a:srgbClr val="31859C"/>
                </a:solidFill>
                <a:cs typeface="Arial" panose="020B0604020202020204" pitchFamily="34" charset="0"/>
              </a:rPr>
              <a:t>Thank</a:t>
            </a:r>
            <a:r>
              <a:rPr lang="es-ES" altLang="en-US" sz="4800" b="1" i="1" dirty="0" smtClean="0">
                <a:solidFill>
                  <a:srgbClr val="31859C"/>
                </a:solidFill>
                <a:cs typeface="Arial" panose="020B0604020202020204" pitchFamily="34" charset="0"/>
              </a:rPr>
              <a:t> </a:t>
            </a:r>
            <a:r>
              <a:rPr lang="es-ES" altLang="en-US" sz="4800" b="1" i="1" dirty="0" err="1">
                <a:solidFill>
                  <a:srgbClr val="31859C"/>
                </a:solidFill>
                <a:cs typeface="Arial" panose="020B0604020202020204" pitchFamily="34" charset="0"/>
              </a:rPr>
              <a:t>you</a:t>
            </a:r>
            <a:r>
              <a:rPr lang="es-ES" altLang="en-US" sz="4800" b="1" i="1" dirty="0">
                <a:solidFill>
                  <a:srgbClr val="31859C"/>
                </a:solidFill>
                <a:cs typeface="Arial" panose="020B0604020202020204" pitchFamily="34" charset="0"/>
              </a:rPr>
              <a:t> </a:t>
            </a:r>
            <a:r>
              <a:rPr lang="es-ES" altLang="en-US" sz="4800" b="1" i="1" dirty="0" err="1">
                <a:solidFill>
                  <a:srgbClr val="31859C"/>
                </a:solidFill>
                <a:cs typeface="Arial" panose="020B0604020202020204" pitchFamily="34" charset="0"/>
              </a:rPr>
              <a:t>for</a:t>
            </a:r>
            <a:r>
              <a:rPr lang="es-ES" altLang="en-US" sz="4800" b="1" i="1" dirty="0">
                <a:solidFill>
                  <a:srgbClr val="31859C"/>
                </a:solidFill>
                <a:cs typeface="Arial" panose="020B0604020202020204" pitchFamily="34" charset="0"/>
              </a:rPr>
              <a:t> </a:t>
            </a:r>
            <a:r>
              <a:rPr lang="es-ES" altLang="en-US" sz="4800" b="1" i="1" dirty="0" err="1">
                <a:solidFill>
                  <a:srgbClr val="31859C"/>
                </a:solidFill>
                <a:cs typeface="Arial" panose="020B0604020202020204" pitchFamily="34" charset="0"/>
              </a:rPr>
              <a:t>your</a:t>
            </a:r>
            <a:r>
              <a:rPr lang="es-ES" altLang="en-US" sz="4800" b="1" i="1" dirty="0">
                <a:solidFill>
                  <a:srgbClr val="31859C"/>
                </a:solidFill>
                <a:cs typeface="Arial" panose="020B0604020202020204" pitchFamily="34" charset="0"/>
              </a:rPr>
              <a:t> </a:t>
            </a:r>
            <a:r>
              <a:rPr lang="es-ES" altLang="en-US" sz="4800" b="1" i="1" dirty="0" err="1">
                <a:solidFill>
                  <a:srgbClr val="31859C"/>
                </a:solidFill>
                <a:cs typeface="Arial" panose="020B0604020202020204" pitchFamily="34" charset="0"/>
              </a:rPr>
              <a:t>attention</a:t>
            </a:r>
            <a:r>
              <a:rPr lang="es-ES" altLang="en-US" sz="4800" b="1" i="1" dirty="0">
                <a:solidFill>
                  <a:srgbClr val="31859C"/>
                </a:solidFill>
                <a:cs typeface="Arial" panose="020B0604020202020204" pitchFamily="34" charset="0"/>
              </a:rPr>
              <a:t>!</a:t>
            </a:r>
          </a:p>
          <a:p>
            <a:pPr algn="ctr" defTabSz="457200" eaLnBrk="1" fontAlgn="base" hangingPunct="1">
              <a:spcBef>
                <a:spcPct val="0"/>
              </a:spcBef>
              <a:spcAft>
                <a:spcPct val="0"/>
              </a:spcAft>
              <a:buNone/>
            </a:pPr>
            <a:r>
              <a:rPr lang="es-ES" altLang="en-US" i="1" dirty="0">
                <a:solidFill>
                  <a:srgbClr val="404040"/>
                </a:solidFill>
                <a:cs typeface="Arial" panose="020B0604020202020204" pitchFamily="34" charset="0"/>
              </a:rPr>
              <a:t> </a:t>
            </a:r>
          </a:p>
        </p:txBody>
      </p:sp>
      <p:pic>
        <p:nvPicPr>
          <p:cNvPr id="2048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4953" y="5303889"/>
            <a:ext cx="1921782" cy="1232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6784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66025" y="1081825"/>
            <a:ext cx="8038730" cy="5248553"/>
          </a:xfrm>
        </p:spPr>
        <p:txBody>
          <a:bodyPr>
            <a:normAutofit fontScale="47500" lnSpcReduction="20000"/>
          </a:bodyPr>
          <a:lstStyle/>
          <a:p>
            <a:pPr algn="ctr"/>
            <a:r>
              <a:rPr lang="en-GB" sz="5900" b="0" dirty="0">
                <a:solidFill>
                  <a:schemeClr val="tx1">
                    <a:lumMod val="65000"/>
                    <a:lumOff val="35000"/>
                  </a:schemeClr>
                </a:solidFill>
                <a:latin typeface="Arial Rounded MT Bold" panose="020F0704030504030204" pitchFamily="34" charset="0"/>
                <a:ea typeface="ＭＳ Ｐゴシック" charset="-128"/>
                <a:cs typeface="ＭＳ Ｐゴシック" charset="-128"/>
              </a:rPr>
              <a:t>Why these 4 Universities</a:t>
            </a:r>
            <a:r>
              <a:rPr lang="en-GB" sz="5900" b="0" dirty="0" smtClean="0">
                <a:solidFill>
                  <a:schemeClr val="tx1">
                    <a:lumMod val="65000"/>
                    <a:lumOff val="35000"/>
                  </a:schemeClr>
                </a:solidFill>
                <a:latin typeface="Arial Rounded MT Bold" panose="020F0704030504030204" pitchFamily="34" charset="0"/>
                <a:ea typeface="ＭＳ Ｐゴシック" charset="-128"/>
                <a:cs typeface="ＭＳ Ｐゴシック" charset="-128"/>
              </a:rPr>
              <a:t>?</a:t>
            </a:r>
          </a:p>
          <a:p>
            <a:pPr algn="ctr"/>
            <a:endParaRPr lang="en-GB" sz="5900" b="0" dirty="0">
              <a:solidFill>
                <a:schemeClr val="tx1">
                  <a:lumMod val="65000"/>
                  <a:lumOff val="35000"/>
                </a:schemeClr>
              </a:solidFill>
              <a:latin typeface="Arial Rounded MT Bold" panose="020F0704030504030204" pitchFamily="34" charset="0"/>
              <a:ea typeface="ＭＳ Ｐゴシック" charset="-128"/>
              <a:cs typeface="ＭＳ Ｐゴシック" charset="-128"/>
            </a:endParaRPr>
          </a:p>
          <a:p>
            <a:pPr algn="just"/>
            <a:endParaRPr lang="en-GB" dirty="0"/>
          </a:p>
          <a:p>
            <a:pPr lvl="1" algn="just">
              <a:lnSpc>
                <a:spcPct val="120000"/>
              </a:lnSpc>
              <a:buFont typeface="Arial" pitchFamily="34" charset="0"/>
              <a:buChar char="•"/>
            </a:pPr>
            <a:r>
              <a:rPr lang="en-GB" sz="3400" dirty="0"/>
              <a:t>A-4U members are </a:t>
            </a:r>
            <a:r>
              <a:rPr lang="en-GB" sz="3400" b="1" dirty="0">
                <a:solidFill>
                  <a:srgbClr val="0070C0"/>
                </a:solidFill>
              </a:rPr>
              <a:t>4 public universities </a:t>
            </a:r>
            <a:r>
              <a:rPr lang="en-GB" sz="3400" dirty="0"/>
              <a:t>which are national leaders in teaching and research. All four are in </a:t>
            </a:r>
            <a:r>
              <a:rPr lang="en-GB" sz="3400" b="1" dirty="0">
                <a:solidFill>
                  <a:srgbClr val="0070C0"/>
                </a:solidFill>
              </a:rPr>
              <a:t>Top 50 Under 50 QS ranking 2016</a:t>
            </a:r>
            <a:r>
              <a:rPr lang="en-GB" sz="3400" dirty="0">
                <a:solidFill>
                  <a:srgbClr val="0070C0"/>
                </a:solidFill>
              </a:rPr>
              <a:t>.</a:t>
            </a:r>
          </a:p>
          <a:p>
            <a:pPr lvl="1" algn="just">
              <a:lnSpc>
                <a:spcPct val="120000"/>
              </a:lnSpc>
              <a:buFont typeface="Arial" pitchFamily="34" charset="0"/>
              <a:buChar char="•"/>
            </a:pPr>
            <a:endParaRPr lang="en-GB" sz="3400" dirty="0"/>
          </a:p>
          <a:p>
            <a:pPr lvl="1" algn="just">
              <a:lnSpc>
                <a:spcPct val="120000"/>
              </a:lnSpc>
              <a:buFont typeface="Arial" pitchFamily="34" charset="0"/>
              <a:buChar char="•"/>
            </a:pPr>
            <a:r>
              <a:rPr lang="en-GB" sz="3400" dirty="0"/>
              <a:t>A-4U members have been recognised as </a:t>
            </a:r>
            <a:r>
              <a:rPr lang="en-GB" sz="3400" b="1" dirty="0">
                <a:solidFill>
                  <a:srgbClr val="00B050"/>
                </a:solidFill>
              </a:rPr>
              <a:t>Campuses of International Excellence</a:t>
            </a:r>
            <a:r>
              <a:rPr lang="en-GB" sz="3400" b="1" dirty="0"/>
              <a:t> </a:t>
            </a:r>
            <a:r>
              <a:rPr lang="en-GB" sz="3400" dirty="0"/>
              <a:t>by an international expert committee appointed by the Spanish Government </a:t>
            </a:r>
            <a:r>
              <a:rPr lang="en-US" sz="3400" dirty="0"/>
              <a:t>acknowledging</a:t>
            </a:r>
            <a:r>
              <a:rPr lang="es-ES" sz="3400" dirty="0"/>
              <a:t> </a:t>
            </a:r>
            <a:r>
              <a:rPr lang="en-US" sz="3400" dirty="0"/>
              <a:t>their leading position in research and teaching</a:t>
            </a:r>
            <a:r>
              <a:rPr lang="en-GB" sz="3400" dirty="0"/>
              <a:t>.</a:t>
            </a:r>
          </a:p>
          <a:p>
            <a:pPr lvl="1" algn="just">
              <a:lnSpc>
                <a:spcPct val="120000"/>
              </a:lnSpc>
              <a:buFont typeface="Arial" pitchFamily="34" charset="0"/>
              <a:buChar char="•"/>
            </a:pPr>
            <a:endParaRPr lang="en-GB" sz="3400" dirty="0"/>
          </a:p>
          <a:p>
            <a:pPr lvl="1" algn="just">
              <a:lnSpc>
                <a:spcPct val="120000"/>
              </a:lnSpc>
              <a:buFont typeface="Arial" pitchFamily="34" charset="0"/>
              <a:buChar char="•"/>
            </a:pPr>
            <a:r>
              <a:rPr lang="en-GB" sz="3400" dirty="0"/>
              <a:t>A-4U members are </a:t>
            </a:r>
            <a:r>
              <a:rPr lang="en-GB" sz="3400" b="1" dirty="0">
                <a:solidFill>
                  <a:srgbClr val="FF0000"/>
                </a:solidFill>
              </a:rPr>
              <a:t>leaders in transfer of knowledge and technology</a:t>
            </a:r>
            <a:r>
              <a:rPr lang="en-GB" sz="3400" dirty="0"/>
              <a:t>, since all 4 universities house </a:t>
            </a:r>
            <a:r>
              <a:rPr lang="en-GB" sz="3400" b="1" dirty="0">
                <a:solidFill>
                  <a:srgbClr val="FF0000"/>
                </a:solidFill>
              </a:rPr>
              <a:t>Research Parks </a:t>
            </a:r>
            <a:r>
              <a:rPr lang="en-GB" sz="3400" dirty="0"/>
              <a:t>and have generated a considerable number of spin-off companies in Spain.</a:t>
            </a:r>
          </a:p>
          <a:p>
            <a:pPr marL="457200" lvl="1" indent="0" algn="just">
              <a:lnSpc>
                <a:spcPct val="120000"/>
              </a:lnSpc>
              <a:buNone/>
            </a:pPr>
            <a:endParaRPr lang="en-GB" sz="3400" dirty="0"/>
          </a:p>
          <a:p>
            <a:pPr lvl="1" algn="just">
              <a:lnSpc>
                <a:spcPct val="120000"/>
              </a:lnSpc>
              <a:buFont typeface="Arial" pitchFamily="34" charset="0"/>
              <a:buChar char="•"/>
            </a:pPr>
            <a:r>
              <a:rPr lang="en-US" sz="3400" b="1" dirty="0">
                <a:solidFill>
                  <a:schemeClr val="accent6">
                    <a:lumMod val="75000"/>
                  </a:schemeClr>
                </a:solidFill>
              </a:rPr>
              <a:t>Support by the Spanish Government</a:t>
            </a:r>
            <a:r>
              <a:rPr lang="en-US" sz="3400" dirty="0"/>
              <a:t>: Spanish Institute of Foreign Trade (ICEX).</a:t>
            </a:r>
          </a:p>
          <a:p>
            <a:pPr lvl="1" algn="just">
              <a:lnSpc>
                <a:spcPct val="120000"/>
              </a:lnSpc>
              <a:buFont typeface="Arial" pitchFamily="34" charset="0"/>
              <a:buChar char="•"/>
            </a:pPr>
            <a:endParaRPr lang="en-GB" sz="3400" dirty="0"/>
          </a:p>
        </p:txBody>
      </p:sp>
    </p:spTree>
    <p:extLst>
      <p:ext uri="{BB962C8B-B14F-4D97-AF65-F5344CB8AC3E}">
        <p14:creationId xmlns:p14="http://schemas.microsoft.com/office/powerpoint/2010/main" val="2158223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11 CuadroTexto"/>
          <p:cNvSpPr txBox="1"/>
          <p:nvPr/>
        </p:nvSpPr>
        <p:spPr>
          <a:xfrm>
            <a:off x="0" y="1012153"/>
            <a:ext cx="12192000" cy="523220"/>
          </a:xfrm>
          <a:prstGeom prst="rect">
            <a:avLst/>
          </a:prstGeom>
          <a:noFill/>
        </p:spPr>
        <p:txBody>
          <a:bodyPr wrap="square" rtlCol="0">
            <a:spAutoFit/>
          </a:bodyPr>
          <a:lstStyle/>
          <a:p>
            <a:pPr algn="ctr" defTabSz="457200"/>
            <a:r>
              <a:rPr lang="en-GB" sz="2800" dirty="0">
                <a:solidFill>
                  <a:schemeClr val="tx1">
                    <a:lumMod val="65000"/>
                    <a:lumOff val="35000"/>
                  </a:schemeClr>
                </a:solidFill>
                <a:latin typeface="Arial Rounded MT Bold" panose="020F0704030504030204" pitchFamily="34" charset="0"/>
                <a:ea typeface="ＭＳ Ｐゴシック" charset="-128"/>
                <a:cs typeface="ＭＳ Ｐゴシック" charset="-128"/>
              </a:rPr>
              <a:t>University Figures</a:t>
            </a:r>
          </a:p>
        </p:txBody>
      </p:sp>
      <p:graphicFrame>
        <p:nvGraphicFramePr>
          <p:cNvPr id="9" name="3 Marcador de contenido"/>
          <p:cNvGraphicFramePr>
            <a:graphicFrameLocks noGrp="1"/>
          </p:cNvGraphicFramePr>
          <p:nvPr>
            <p:ph idx="1"/>
            <p:extLst>
              <p:ext uri="{D42A27DB-BD31-4B8C-83A1-F6EECF244321}">
                <p14:modId xmlns:p14="http://schemas.microsoft.com/office/powerpoint/2010/main" val="4023382147"/>
              </p:ext>
            </p:extLst>
          </p:nvPr>
        </p:nvGraphicFramePr>
        <p:xfrm>
          <a:off x="1981201" y="2103719"/>
          <a:ext cx="8795656" cy="3317367"/>
        </p:xfrm>
        <a:graphic>
          <a:graphicData uri="http://schemas.openxmlformats.org/drawingml/2006/table">
            <a:tbl>
              <a:tblPr firstRow="1" bandRow="1">
                <a:tableStyleId>{5C22544A-7EE6-4342-B048-85BDC9FD1C3A}</a:tableStyleId>
              </a:tblPr>
              <a:tblGrid>
                <a:gridCol w="3339898">
                  <a:extLst>
                    <a:ext uri="{9D8B030D-6E8A-4147-A177-3AD203B41FA5}">
                      <a16:colId xmlns:a16="http://schemas.microsoft.com/office/drawing/2014/main" xmlns="" val="20000"/>
                    </a:ext>
                  </a:extLst>
                </a:gridCol>
                <a:gridCol w="1313727">
                  <a:extLst>
                    <a:ext uri="{9D8B030D-6E8A-4147-A177-3AD203B41FA5}">
                      <a16:colId xmlns:a16="http://schemas.microsoft.com/office/drawing/2014/main" xmlns="" val="20001"/>
                    </a:ext>
                  </a:extLst>
                </a:gridCol>
                <a:gridCol w="1303622">
                  <a:extLst>
                    <a:ext uri="{9D8B030D-6E8A-4147-A177-3AD203B41FA5}">
                      <a16:colId xmlns:a16="http://schemas.microsoft.com/office/drawing/2014/main" xmlns="" val="20002"/>
                    </a:ext>
                  </a:extLst>
                </a:gridCol>
                <a:gridCol w="1475417">
                  <a:extLst>
                    <a:ext uri="{9D8B030D-6E8A-4147-A177-3AD203B41FA5}">
                      <a16:colId xmlns:a16="http://schemas.microsoft.com/office/drawing/2014/main" xmlns="" val="20003"/>
                    </a:ext>
                  </a:extLst>
                </a:gridCol>
                <a:gridCol w="1362992">
                  <a:extLst>
                    <a:ext uri="{9D8B030D-6E8A-4147-A177-3AD203B41FA5}">
                      <a16:colId xmlns:a16="http://schemas.microsoft.com/office/drawing/2014/main" xmlns="" val="20004"/>
                    </a:ext>
                  </a:extLst>
                </a:gridCol>
              </a:tblGrid>
              <a:tr h="538974">
                <a:tc>
                  <a:txBody>
                    <a:bodyPr/>
                    <a:lstStyle/>
                    <a:p>
                      <a:endParaRPr lang="es-ES" dirty="0"/>
                    </a:p>
                  </a:txBody>
                  <a:tcPr>
                    <a:solidFill>
                      <a:schemeClr val="bg1"/>
                    </a:solidFill>
                  </a:tcPr>
                </a:tc>
                <a:tc>
                  <a:txBody>
                    <a:bodyPr/>
                    <a:lstStyle/>
                    <a:p>
                      <a:endParaRPr lang="es-ES" dirty="0"/>
                    </a:p>
                  </a:txBody>
                  <a:tcPr>
                    <a:solidFill>
                      <a:schemeClr val="bg1"/>
                    </a:solidFill>
                  </a:tcPr>
                </a:tc>
                <a:tc>
                  <a:txBody>
                    <a:bodyPr/>
                    <a:lstStyle/>
                    <a:p>
                      <a:endParaRPr lang="es-ES" dirty="0"/>
                    </a:p>
                  </a:txBody>
                  <a:tcPr>
                    <a:solidFill>
                      <a:schemeClr val="bg1"/>
                    </a:solidFill>
                  </a:tcPr>
                </a:tc>
                <a:tc>
                  <a:txBody>
                    <a:bodyPr/>
                    <a:lstStyle/>
                    <a:p>
                      <a:endParaRPr lang="es-ES" dirty="0"/>
                    </a:p>
                  </a:txBody>
                  <a:tcPr>
                    <a:solidFill>
                      <a:schemeClr val="bg1"/>
                    </a:solidFill>
                  </a:tcPr>
                </a:tc>
                <a:tc>
                  <a:txBody>
                    <a:bodyPr/>
                    <a:lstStyle/>
                    <a:p>
                      <a:endParaRPr lang="es-ES" dirty="0"/>
                    </a:p>
                  </a:txBody>
                  <a:tcPr>
                    <a:solidFill>
                      <a:schemeClr val="bg1"/>
                    </a:solidFill>
                  </a:tcPr>
                </a:tc>
                <a:extLst>
                  <a:ext uri="{0D108BD9-81ED-4DB2-BD59-A6C34878D82A}">
                    <a16:rowId xmlns:a16="http://schemas.microsoft.com/office/drawing/2014/main" xmlns="" val="10000"/>
                  </a:ext>
                </a:extLst>
              </a:tr>
              <a:tr h="464125">
                <a:tc>
                  <a:txBody>
                    <a:bodyPr/>
                    <a:lstStyle/>
                    <a:p>
                      <a:r>
                        <a:rPr lang="en-GB" b="1" noProof="0"/>
                        <a:t>Founded in</a:t>
                      </a:r>
                    </a:p>
                  </a:txBody>
                  <a:tcPr anchor="ctr"/>
                </a:tc>
                <a:tc>
                  <a:txBody>
                    <a:bodyPr/>
                    <a:lstStyle/>
                    <a:p>
                      <a:pPr algn="ctr"/>
                      <a:r>
                        <a:rPr lang="en-GB" noProof="0" dirty="0"/>
                        <a:t>1968</a:t>
                      </a:r>
                    </a:p>
                  </a:txBody>
                  <a:tcPr/>
                </a:tc>
                <a:tc>
                  <a:txBody>
                    <a:bodyPr/>
                    <a:lstStyle/>
                    <a:p>
                      <a:pPr algn="ctr"/>
                      <a:r>
                        <a:rPr lang="en-GB" noProof="0"/>
                        <a:t>1968</a:t>
                      </a:r>
                    </a:p>
                  </a:txBody>
                  <a:tcPr/>
                </a:tc>
                <a:tc>
                  <a:txBody>
                    <a:bodyPr/>
                    <a:lstStyle/>
                    <a:p>
                      <a:pPr algn="ctr"/>
                      <a:r>
                        <a:rPr lang="en-GB" noProof="0"/>
                        <a:t>1989</a:t>
                      </a:r>
                    </a:p>
                  </a:txBody>
                  <a:tcPr/>
                </a:tc>
                <a:tc>
                  <a:txBody>
                    <a:bodyPr/>
                    <a:lstStyle/>
                    <a:p>
                      <a:pPr algn="ctr"/>
                      <a:r>
                        <a:rPr lang="en-GB" noProof="0" dirty="0"/>
                        <a:t>1990</a:t>
                      </a:r>
                    </a:p>
                  </a:txBody>
                  <a:tcPr/>
                </a:tc>
                <a:extLst>
                  <a:ext uri="{0D108BD9-81ED-4DB2-BD59-A6C34878D82A}">
                    <a16:rowId xmlns:a16="http://schemas.microsoft.com/office/drawing/2014/main" xmlns="" val="10001"/>
                  </a:ext>
                </a:extLst>
              </a:tr>
              <a:tr h="464125">
                <a:tc>
                  <a:txBody>
                    <a:bodyPr/>
                    <a:lstStyle/>
                    <a:p>
                      <a:r>
                        <a:rPr lang="en-GB" b="1" noProof="0" dirty="0"/>
                        <a:t>Total</a:t>
                      </a:r>
                      <a:r>
                        <a:rPr lang="en-GB" b="1" baseline="0" noProof="0" dirty="0"/>
                        <a:t> Number of Students</a:t>
                      </a:r>
                      <a:endParaRPr lang="en-GB" b="1" noProof="0" dirty="0"/>
                    </a:p>
                  </a:txBody>
                  <a:tcPr anchor="ctr"/>
                </a:tc>
                <a:tc>
                  <a:txBody>
                    <a:bodyPr/>
                    <a:lstStyle/>
                    <a:p>
                      <a:pPr algn="ctr"/>
                      <a:r>
                        <a:rPr lang="en-GB" noProof="0" dirty="0"/>
                        <a:t>49.338</a:t>
                      </a:r>
                    </a:p>
                  </a:txBody>
                  <a:tcPr/>
                </a:tc>
                <a:tc>
                  <a:txBody>
                    <a:bodyPr/>
                    <a:lstStyle/>
                    <a:p>
                      <a:pPr algn="ctr"/>
                      <a:r>
                        <a:rPr lang="en-GB" noProof="0" dirty="0"/>
                        <a:t>28.962</a:t>
                      </a:r>
                    </a:p>
                  </a:txBody>
                  <a:tcPr/>
                </a:tc>
                <a:tc>
                  <a:txBody>
                    <a:bodyPr/>
                    <a:lstStyle/>
                    <a:p>
                      <a:pPr algn="ctr"/>
                      <a:r>
                        <a:rPr lang="en-GB" noProof="0" dirty="0"/>
                        <a:t>20.269</a:t>
                      </a:r>
                    </a:p>
                  </a:txBody>
                  <a:tcPr/>
                </a:tc>
                <a:tc>
                  <a:txBody>
                    <a:bodyPr/>
                    <a:lstStyle/>
                    <a:p>
                      <a:pPr algn="ctr"/>
                      <a:r>
                        <a:rPr lang="en-GB" noProof="0" dirty="0"/>
                        <a:t>12.195</a:t>
                      </a:r>
                    </a:p>
                  </a:txBody>
                  <a:tcPr/>
                </a:tc>
                <a:extLst>
                  <a:ext uri="{0D108BD9-81ED-4DB2-BD59-A6C34878D82A}">
                    <a16:rowId xmlns:a16="http://schemas.microsoft.com/office/drawing/2014/main" xmlns="" val="10002"/>
                  </a:ext>
                </a:extLst>
              </a:tr>
              <a:tr h="464125">
                <a:tc>
                  <a:txBody>
                    <a:bodyPr/>
                    <a:lstStyle/>
                    <a:p>
                      <a:r>
                        <a:rPr lang="en-GB" b="1" noProof="0" dirty="0"/>
                        <a:t>International Students</a:t>
                      </a:r>
                    </a:p>
                  </a:txBody>
                  <a:tcPr anchor="ctr"/>
                </a:tc>
                <a:tc>
                  <a:txBody>
                    <a:bodyPr/>
                    <a:lstStyle/>
                    <a:p>
                      <a:pPr algn="ctr"/>
                      <a:r>
                        <a:rPr lang="en-GB" noProof="0" dirty="0"/>
                        <a:t>15%</a:t>
                      </a:r>
                    </a:p>
                  </a:txBody>
                  <a:tcPr/>
                </a:tc>
                <a:tc>
                  <a:txBody>
                    <a:bodyPr/>
                    <a:lstStyle/>
                    <a:p>
                      <a:pPr algn="ctr"/>
                      <a:r>
                        <a:rPr lang="en-GB" noProof="0" dirty="0"/>
                        <a:t>10,89%</a:t>
                      </a:r>
                    </a:p>
                  </a:txBody>
                  <a:tcPr/>
                </a:tc>
                <a:tc>
                  <a:txBody>
                    <a:bodyPr/>
                    <a:lstStyle/>
                    <a:p>
                      <a:pPr algn="ctr"/>
                      <a:r>
                        <a:rPr lang="en-GB" noProof="0" dirty="0"/>
                        <a:t>19,60%</a:t>
                      </a:r>
                    </a:p>
                  </a:txBody>
                  <a:tcPr/>
                </a:tc>
                <a:tc>
                  <a:txBody>
                    <a:bodyPr/>
                    <a:lstStyle/>
                    <a:p>
                      <a:pPr algn="ctr"/>
                      <a:r>
                        <a:rPr lang="en-GB" noProof="0" dirty="0"/>
                        <a:t>24%</a:t>
                      </a:r>
                    </a:p>
                  </a:txBody>
                  <a:tcPr/>
                </a:tc>
                <a:extLst>
                  <a:ext uri="{0D108BD9-81ED-4DB2-BD59-A6C34878D82A}">
                    <a16:rowId xmlns:a16="http://schemas.microsoft.com/office/drawing/2014/main" xmlns="" val="10003"/>
                  </a:ext>
                </a:extLst>
              </a:tr>
              <a:tr h="457768">
                <a:tc>
                  <a:txBody>
                    <a:bodyPr/>
                    <a:lstStyle/>
                    <a:p>
                      <a:r>
                        <a:rPr lang="en-GB" b="1" noProof="0" dirty="0"/>
                        <a:t>Bachelor Degrees</a:t>
                      </a:r>
                    </a:p>
                  </a:txBody>
                  <a:tcPr anchor="ctr"/>
                </a:tc>
                <a:tc>
                  <a:txBody>
                    <a:bodyPr/>
                    <a:lstStyle/>
                    <a:p>
                      <a:pPr algn="ctr"/>
                      <a:r>
                        <a:rPr lang="en-GB" noProof="0" dirty="0"/>
                        <a:t>87</a:t>
                      </a:r>
                    </a:p>
                  </a:txBody>
                  <a:tcPr/>
                </a:tc>
                <a:tc>
                  <a:txBody>
                    <a:bodyPr/>
                    <a:lstStyle/>
                    <a:p>
                      <a:pPr algn="ctr"/>
                      <a:r>
                        <a:rPr lang="en-GB" noProof="0" dirty="0"/>
                        <a:t>49</a:t>
                      </a:r>
                    </a:p>
                  </a:txBody>
                  <a:tcPr/>
                </a:tc>
                <a:tc>
                  <a:txBody>
                    <a:bodyPr/>
                    <a:lstStyle/>
                    <a:p>
                      <a:pPr algn="ctr"/>
                      <a:r>
                        <a:rPr lang="en-GB" noProof="0" dirty="0"/>
                        <a:t>38</a:t>
                      </a:r>
                    </a:p>
                  </a:txBody>
                  <a:tcPr/>
                </a:tc>
                <a:tc>
                  <a:txBody>
                    <a:bodyPr/>
                    <a:lstStyle/>
                    <a:p>
                      <a:pPr algn="ctr"/>
                      <a:r>
                        <a:rPr lang="en-GB" noProof="0" dirty="0"/>
                        <a:t>24</a:t>
                      </a:r>
                    </a:p>
                  </a:txBody>
                  <a:tcPr/>
                </a:tc>
                <a:extLst>
                  <a:ext uri="{0D108BD9-81ED-4DB2-BD59-A6C34878D82A}">
                    <a16:rowId xmlns:a16="http://schemas.microsoft.com/office/drawing/2014/main" xmlns="" val="10004"/>
                  </a:ext>
                </a:extLst>
              </a:tr>
              <a:tr h="464125">
                <a:tc>
                  <a:txBody>
                    <a:bodyPr/>
                    <a:lstStyle/>
                    <a:p>
                      <a:r>
                        <a:rPr lang="en-GB" b="1" noProof="0"/>
                        <a:t>Master Degrees</a:t>
                      </a:r>
                    </a:p>
                  </a:txBody>
                  <a:tcPr anchor="ctr"/>
                </a:tc>
                <a:tc>
                  <a:txBody>
                    <a:bodyPr/>
                    <a:lstStyle/>
                    <a:p>
                      <a:pPr algn="ctr"/>
                      <a:r>
                        <a:rPr lang="en-GB" noProof="0" dirty="0"/>
                        <a:t>133</a:t>
                      </a:r>
                    </a:p>
                  </a:txBody>
                  <a:tcPr/>
                </a:tc>
                <a:tc>
                  <a:txBody>
                    <a:bodyPr/>
                    <a:lstStyle/>
                    <a:p>
                      <a:pPr algn="ctr"/>
                      <a:r>
                        <a:rPr lang="en-GB" noProof="0" dirty="0"/>
                        <a:t>82</a:t>
                      </a:r>
                    </a:p>
                  </a:txBody>
                  <a:tcPr/>
                </a:tc>
                <a:tc>
                  <a:txBody>
                    <a:bodyPr/>
                    <a:lstStyle/>
                    <a:p>
                      <a:pPr algn="ctr"/>
                      <a:r>
                        <a:rPr lang="en-GB" noProof="0" dirty="0"/>
                        <a:t>87</a:t>
                      </a:r>
                    </a:p>
                  </a:txBody>
                  <a:tcPr/>
                </a:tc>
                <a:tc>
                  <a:txBody>
                    <a:bodyPr/>
                    <a:lstStyle/>
                    <a:p>
                      <a:pPr algn="ctr"/>
                      <a:r>
                        <a:rPr lang="en-GB" noProof="0" dirty="0"/>
                        <a:t>87</a:t>
                      </a:r>
                    </a:p>
                  </a:txBody>
                  <a:tcPr/>
                </a:tc>
                <a:extLst>
                  <a:ext uri="{0D108BD9-81ED-4DB2-BD59-A6C34878D82A}">
                    <a16:rowId xmlns:a16="http://schemas.microsoft.com/office/drawing/2014/main" xmlns="" val="10005"/>
                  </a:ext>
                </a:extLst>
              </a:tr>
              <a:tr h="464125">
                <a:tc>
                  <a:txBody>
                    <a:bodyPr/>
                    <a:lstStyle/>
                    <a:p>
                      <a:r>
                        <a:rPr lang="en-GB" b="1" noProof="0" dirty="0"/>
                        <a:t>PhD</a:t>
                      </a:r>
                      <a:r>
                        <a:rPr lang="en-GB" b="1" baseline="0" noProof="0" dirty="0"/>
                        <a:t> Programmes</a:t>
                      </a:r>
                      <a:endParaRPr lang="en-GB" b="1" noProof="0" dirty="0"/>
                    </a:p>
                  </a:txBody>
                  <a:tcPr anchor="ctr"/>
                </a:tc>
                <a:tc>
                  <a:txBody>
                    <a:bodyPr/>
                    <a:lstStyle/>
                    <a:p>
                      <a:pPr algn="ctr"/>
                      <a:r>
                        <a:rPr lang="en-GB" noProof="0" dirty="0"/>
                        <a:t>68</a:t>
                      </a:r>
                    </a:p>
                  </a:txBody>
                  <a:tcPr/>
                </a:tc>
                <a:tc>
                  <a:txBody>
                    <a:bodyPr/>
                    <a:lstStyle/>
                    <a:p>
                      <a:pPr algn="ctr"/>
                      <a:r>
                        <a:rPr lang="en-GB" noProof="0" dirty="0"/>
                        <a:t>84</a:t>
                      </a:r>
                    </a:p>
                  </a:txBody>
                  <a:tcPr/>
                </a:tc>
                <a:tc>
                  <a:txBody>
                    <a:bodyPr/>
                    <a:lstStyle/>
                    <a:p>
                      <a:pPr algn="ctr"/>
                      <a:r>
                        <a:rPr lang="en-GB" noProof="0" dirty="0"/>
                        <a:t>19</a:t>
                      </a:r>
                    </a:p>
                  </a:txBody>
                  <a:tcPr/>
                </a:tc>
                <a:tc>
                  <a:txBody>
                    <a:bodyPr/>
                    <a:lstStyle/>
                    <a:p>
                      <a:pPr algn="ctr"/>
                      <a:r>
                        <a:rPr lang="en-GB" noProof="0" dirty="0"/>
                        <a:t>9</a:t>
                      </a:r>
                    </a:p>
                  </a:txBody>
                  <a:tcPr/>
                </a:tc>
                <a:extLst>
                  <a:ext uri="{0D108BD9-81ED-4DB2-BD59-A6C34878D82A}">
                    <a16:rowId xmlns:a16="http://schemas.microsoft.com/office/drawing/2014/main" xmlns="" val="10006"/>
                  </a:ext>
                </a:extLst>
              </a:tr>
            </a:tbl>
          </a:graphicData>
        </a:graphic>
      </p:graphicFrame>
      <p:pic>
        <p:nvPicPr>
          <p:cNvPr id="5" name="Imagen 4"/>
          <p:cNvPicPr>
            <a:picLocks noChangeAspect="1"/>
          </p:cNvPicPr>
          <p:nvPr/>
        </p:nvPicPr>
        <p:blipFill>
          <a:blip r:embed="rId2"/>
          <a:stretch>
            <a:fillRect/>
          </a:stretch>
        </p:blipFill>
        <p:spPr>
          <a:xfrm>
            <a:off x="5394970" y="2103718"/>
            <a:ext cx="1176630" cy="432854"/>
          </a:xfrm>
          <a:prstGeom prst="rect">
            <a:avLst/>
          </a:prstGeom>
        </p:spPr>
      </p:pic>
      <p:pic>
        <p:nvPicPr>
          <p:cNvPr id="6" name="Imagen 5"/>
          <p:cNvPicPr>
            <a:picLocks noChangeAspect="1"/>
          </p:cNvPicPr>
          <p:nvPr/>
        </p:nvPicPr>
        <p:blipFill>
          <a:blip r:embed="rId3"/>
          <a:stretch>
            <a:fillRect/>
          </a:stretch>
        </p:blipFill>
        <p:spPr>
          <a:xfrm>
            <a:off x="6731643" y="2109322"/>
            <a:ext cx="1237595" cy="432854"/>
          </a:xfrm>
          <a:prstGeom prst="rect">
            <a:avLst/>
          </a:prstGeom>
        </p:spPr>
      </p:pic>
      <p:pic>
        <p:nvPicPr>
          <p:cNvPr id="7" name="Imagen 6"/>
          <p:cNvPicPr>
            <a:picLocks noChangeAspect="1"/>
          </p:cNvPicPr>
          <p:nvPr/>
        </p:nvPicPr>
        <p:blipFill>
          <a:blip r:embed="rId4"/>
          <a:stretch>
            <a:fillRect/>
          </a:stretch>
        </p:blipFill>
        <p:spPr>
          <a:xfrm>
            <a:off x="8039800" y="2103718"/>
            <a:ext cx="1188823" cy="432854"/>
          </a:xfrm>
          <a:prstGeom prst="rect">
            <a:avLst/>
          </a:prstGeom>
        </p:spPr>
      </p:pic>
      <p:pic>
        <p:nvPicPr>
          <p:cNvPr id="8" name="Imagen 7"/>
          <p:cNvPicPr>
            <a:picLocks noChangeAspect="1"/>
          </p:cNvPicPr>
          <p:nvPr/>
        </p:nvPicPr>
        <p:blipFill>
          <a:blip r:embed="rId5"/>
          <a:stretch>
            <a:fillRect/>
          </a:stretch>
        </p:blipFill>
        <p:spPr>
          <a:xfrm>
            <a:off x="9453762" y="2109322"/>
            <a:ext cx="1237595" cy="432854"/>
          </a:xfrm>
          <a:prstGeom prst="rect">
            <a:avLst/>
          </a:prstGeom>
        </p:spPr>
      </p:pic>
    </p:spTree>
    <p:extLst>
      <p:ext uri="{BB962C8B-B14F-4D97-AF65-F5344CB8AC3E}">
        <p14:creationId xmlns:p14="http://schemas.microsoft.com/office/powerpoint/2010/main" val="4202576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399087" y="1727391"/>
            <a:ext cx="1851662" cy="677671"/>
          </a:xfrm>
          <a:prstGeom prst="rect">
            <a:avLst/>
          </a:prstGeom>
        </p:spPr>
      </p:pic>
      <p:pic>
        <p:nvPicPr>
          <p:cNvPr id="7" name="Imagen 6"/>
          <p:cNvPicPr>
            <a:picLocks noChangeAspect="1"/>
          </p:cNvPicPr>
          <p:nvPr/>
        </p:nvPicPr>
        <p:blipFill>
          <a:blip r:embed="rId3"/>
          <a:stretch>
            <a:fillRect/>
          </a:stretch>
        </p:blipFill>
        <p:spPr>
          <a:xfrm>
            <a:off x="3952128" y="1727391"/>
            <a:ext cx="1844779" cy="645219"/>
          </a:xfrm>
          <a:prstGeom prst="rect">
            <a:avLst/>
          </a:prstGeom>
        </p:spPr>
      </p:pic>
      <p:pic>
        <p:nvPicPr>
          <p:cNvPr id="8" name="Imagen 7"/>
          <p:cNvPicPr>
            <a:picLocks noChangeAspect="1"/>
          </p:cNvPicPr>
          <p:nvPr/>
        </p:nvPicPr>
        <p:blipFill>
          <a:blip r:embed="rId4"/>
          <a:stretch>
            <a:fillRect/>
          </a:stretch>
        </p:blipFill>
        <p:spPr>
          <a:xfrm>
            <a:off x="6652831" y="1695630"/>
            <a:ext cx="1705557" cy="620998"/>
          </a:xfrm>
          <a:prstGeom prst="rect">
            <a:avLst/>
          </a:prstGeom>
        </p:spPr>
      </p:pic>
      <p:pic>
        <p:nvPicPr>
          <p:cNvPr id="9" name="Imagen 8"/>
          <p:cNvPicPr>
            <a:picLocks noChangeAspect="1"/>
          </p:cNvPicPr>
          <p:nvPr/>
        </p:nvPicPr>
        <p:blipFill>
          <a:blip r:embed="rId5"/>
          <a:stretch>
            <a:fillRect/>
          </a:stretch>
        </p:blipFill>
        <p:spPr>
          <a:xfrm>
            <a:off x="9214312" y="1724873"/>
            <a:ext cx="1691917" cy="591755"/>
          </a:xfrm>
          <a:prstGeom prst="rect">
            <a:avLst/>
          </a:prstGeom>
        </p:spPr>
      </p:pic>
      <p:sp>
        <p:nvSpPr>
          <p:cNvPr id="11" name="11 CuadroTexto"/>
          <p:cNvSpPr txBox="1"/>
          <p:nvPr/>
        </p:nvSpPr>
        <p:spPr>
          <a:xfrm>
            <a:off x="0" y="989763"/>
            <a:ext cx="12192000" cy="523220"/>
          </a:xfrm>
          <a:prstGeom prst="rect">
            <a:avLst/>
          </a:prstGeom>
          <a:noFill/>
        </p:spPr>
        <p:txBody>
          <a:bodyPr wrap="square" rtlCol="0">
            <a:spAutoFit/>
          </a:bodyPr>
          <a:lstStyle/>
          <a:p>
            <a:pPr algn="ctr" defTabSz="457200"/>
            <a:r>
              <a:rPr lang="en-GB" sz="2800" dirty="0">
                <a:solidFill>
                  <a:schemeClr val="tx1">
                    <a:lumMod val="65000"/>
                    <a:lumOff val="35000"/>
                  </a:schemeClr>
                </a:solidFill>
                <a:latin typeface="Arial Rounded MT Bold" panose="020F0704030504030204" pitchFamily="34" charset="0"/>
                <a:ea typeface="ＭＳ Ｐゴシック" charset="-128"/>
                <a:cs typeface="ＭＳ Ｐゴシック" charset="-128"/>
              </a:rPr>
              <a:t>Rankings</a:t>
            </a:r>
          </a:p>
        </p:txBody>
      </p:sp>
      <p:pic>
        <p:nvPicPr>
          <p:cNvPr id="2" name="Imagen 1"/>
          <p:cNvPicPr>
            <a:picLocks noChangeAspect="1"/>
          </p:cNvPicPr>
          <p:nvPr/>
        </p:nvPicPr>
        <p:blipFill rotWithShape="1">
          <a:blip r:embed="rId6"/>
          <a:srcRect b="18528"/>
          <a:stretch/>
        </p:blipFill>
        <p:spPr>
          <a:xfrm>
            <a:off x="938033" y="2545533"/>
            <a:ext cx="10498461" cy="3877511"/>
          </a:xfrm>
          <a:prstGeom prst="rect">
            <a:avLst/>
          </a:prstGeom>
        </p:spPr>
      </p:pic>
    </p:spTree>
    <p:extLst>
      <p:ext uri="{BB962C8B-B14F-4D97-AF65-F5344CB8AC3E}">
        <p14:creationId xmlns:p14="http://schemas.microsoft.com/office/powerpoint/2010/main" val="954950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1672103" y="1003513"/>
            <a:ext cx="8844643" cy="4692308"/>
          </a:xfrm>
        </p:spPr>
        <p:txBody>
          <a:bodyPr>
            <a:normAutofit/>
          </a:bodyPr>
          <a:lstStyle/>
          <a:p>
            <a:pPr algn="ctr"/>
            <a:r>
              <a:rPr lang="en-GB" sz="2800" b="0" dirty="0">
                <a:solidFill>
                  <a:schemeClr val="tx1">
                    <a:lumMod val="65000"/>
                    <a:lumOff val="35000"/>
                  </a:schemeClr>
                </a:solidFill>
                <a:latin typeface="Arial Rounded MT Bold" panose="020F0704030504030204" pitchFamily="34" charset="0"/>
                <a:ea typeface="ＭＳ Ｐゴシック" charset="-128"/>
                <a:cs typeface="ＭＳ Ｐゴシック" charset="-128"/>
              </a:rPr>
              <a:t>A-4U Objectives</a:t>
            </a:r>
          </a:p>
          <a:p>
            <a:endParaRPr lang="en-GB" dirty="0"/>
          </a:p>
          <a:p>
            <a:pPr marL="457200" indent="-457200" algn="just">
              <a:lnSpc>
                <a:spcPct val="200000"/>
              </a:lnSpc>
              <a:buAutoNum type="arabicPeriod"/>
            </a:pPr>
            <a:r>
              <a:rPr lang="en-GB" sz="2000" dirty="0">
                <a:solidFill>
                  <a:srgbClr val="0070C0"/>
                </a:solidFill>
              </a:rPr>
              <a:t>International mobility of students, researchers and academics</a:t>
            </a:r>
          </a:p>
          <a:p>
            <a:pPr marL="457200" indent="-457200" algn="just">
              <a:lnSpc>
                <a:spcPct val="200000"/>
              </a:lnSpc>
              <a:buAutoNum type="arabicPeriod"/>
            </a:pPr>
            <a:r>
              <a:rPr lang="en-GB" sz="2000" dirty="0">
                <a:solidFill>
                  <a:schemeClr val="accent6">
                    <a:lumMod val="75000"/>
                  </a:schemeClr>
                </a:solidFill>
              </a:rPr>
              <a:t>Research partnerships worldwide</a:t>
            </a:r>
          </a:p>
          <a:p>
            <a:pPr marL="457200" indent="-457200" algn="just">
              <a:lnSpc>
                <a:spcPct val="200000"/>
              </a:lnSpc>
              <a:buAutoNum type="arabicPeriod"/>
            </a:pPr>
            <a:r>
              <a:rPr lang="en-GB" sz="2000" dirty="0">
                <a:solidFill>
                  <a:srgbClr val="FF0000"/>
                </a:solidFill>
              </a:rPr>
              <a:t>English-taught degrees</a:t>
            </a:r>
          </a:p>
          <a:p>
            <a:pPr marL="457200" indent="-457200" algn="just">
              <a:lnSpc>
                <a:spcPct val="200000"/>
              </a:lnSpc>
              <a:buAutoNum type="arabicPeriod"/>
            </a:pPr>
            <a:r>
              <a:rPr lang="en-GB" sz="2000" dirty="0">
                <a:solidFill>
                  <a:srgbClr val="00B050"/>
                </a:solidFill>
              </a:rPr>
              <a:t>International profile</a:t>
            </a:r>
          </a:p>
        </p:txBody>
      </p:sp>
    </p:spTree>
    <p:extLst>
      <p:ext uri="{BB962C8B-B14F-4D97-AF65-F5344CB8AC3E}">
        <p14:creationId xmlns:p14="http://schemas.microsoft.com/office/powerpoint/2010/main" val="1158191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81914" y="1043188"/>
            <a:ext cx="8038730" cy="4930943"/>
          </a:xfrm>
        </p:spPr>
        <p:txBody>
          <a:bodyPr>
            <a:normAutofit/>
          </a:bodyPr>
          <a:lstStyle/>
          <a:p>
            <a:pPr algn="ctr"/>
            <a:r>
              <a:rPr lang="en-GB" sz="2600" b="0" dirty="0">
                <a:solidFill>
                  <a:schemeClr val="tx1">
                    <a:lumMod val="65000"/>
                    <a:lumOff val="35000"/>
                  </a:schemeClr>
                </a:solidFill>
                <a:latin typeface="Arial Rounded MT Bold" panose="020F0704030504030204" pitchFamily="34" charset="0"/>
                <a:ea typeface="ＭＳ Ｐゴシック" charset="-128"/>
                <a:cs typeface="ＭＳ Ｐゴシック" charset="-128"/>
              </a:rPr>
              <a:t>A-4U Joint Projects</a:t>
            </a:r>
          </a:p>
          <a:p>
            <a:endParaRPr lang="en-GB" dirty="0"/>
          </a:p>
          <a:p>
            <a:pPr marL="457200" indent="-457200" algn="just">
              <a:buAutoNum type="arabicPeriod"/>
            </a:pPr>
            <a:r>
              <a:rPr lang="en-GB" sz="1700" dirty="0">
                <a:solidFill>
                  <a:schemeClr val="accent6">
                    <a:lumMod val="75000"/>
                  </a:schemeClr>
                </a:solidFill>
              </a:rPr>
              <a:t>Promotion of European research </a:t>
            </a:r>
            <a:r>
              <a:rPr lang="en-GB" sz="1700" b="0" dirty="0"/>
              <a:t>activities through a permanent office in Brussels (OPERA), which facilitates participation of A-4U researchers in European programmes and decision-making.</a:t>
            </a:r>
          </a:p>
          <a:p>
            <a:pPr marL="457200" indent="-457200" algn="just">
              <a:buAutoNum type="arabicPeriod"/>
            </a:pPr>
            <a:endParaRPr lang="en-GB" sz="1700" b="0" dirty="0"/>
          </a:p>
          <a:p>
            <a:pPr marL="457200" indent="-457200" algn="just">
              <a:buAutoNum type="arabicPeriod"/>
            </a:pPr>
            <a:r>
              <a:rPr lang="en-GB" sz="1700" dirty="0">
                <a:solidFill>
                  <a:srgbClr val="FF0000"/>
                </a:solidFill>
              </a:rPr>
              <a:t>IUNE Observatory </a:t>
            </a:r>
            <a:r>
              <a:rPr lang="en-GB" sz="1700" b="0" dirty="0"/>
              <a:t>- an information database for the evaluation of research in Spanish universities, recognised by the Ministry of Education of Spain.</a:t>
            </a:r>
          </a:p>
          <a:p>
            <a:pPr marL="457200" indent="-457200" algn="just">
              <a:buAutoNum type="arabicPeriod"/>
            </a:pPr>
            <a:endParaRPr lang="en-GB" sz="1700" b="0" dirty="0"/>
          </a:p>
          <a:p>
            <a:pPr marL="457200" indent="-457200" algn="just">
              <a:buFont typeface="Arial" pitchFamily="34" charset="0"/>
              <a:buAutoNum type="arabicPeriod"/>
            </a:pPr>
            <a:r>
              <a:rPr lang="en-GB" sz="1700" dirty="0">
                <a:solidFill>
                  <a:srgbClr val="00B050"/>
                </a:solidFill>
              </a:rPr>
              <a:t>Common strategy of internationalisation</a:t>
            </a:r>
            <a:r>
              <a:rPr lang="en-GB" sz="1700" b="0" dirty="0">
                <a:solidFill>
                  <a:srgbClr val="00B050"/>
                </a:solidFill>
              </a:rPr>
              <a:t> </a:t>
            </a:r>
          </a:p>
          <a:p>
            <a:pPr marL="1200150" lvl="1" indent="-457200" algn="just"/>
            <a:r>
              <a:rPr lang="en-GB" sz="1700" dirty="0">
                <a:solidFill>
                  <a:prstClr val="black"/>
                </a:solidFill>
              </a:rPr>
              <a:t>India, Indonesia, Brazil, Russia, South Africa, Turkey, Iran, Saudi Arabia, Qatar, United Arab Emirates, Malaysia.</a:t>
            </a:r>
          </a:p>
          <a:p>
            <a:pPr marL="457200" indent="-457200" algn="just">
              <a:buFont typeface="Arial" pitchFamily="34" charset="0"/>
              <a:buAutoNum type="arabicPeriod"/>
            </a:pPr>
            <a:endParaRPr lang="en-GB" sz="1700" b="0" dirty="0">
              <a:solidFill>
                <a:prstClr val="black"/>
              </a:solidFill>
            </a:endParaRPr>
          </a:p>
          <a:p>
            <a:pPr marL="457200" indent="-457200" algn="just">
              <a:buFont typeface="Arial" pitchFamily="34" charset="0"/>
              <a:buAutoNum type="arabicPeriod"/>
            </a:pPr>
            <a:r>
              <a:rPr lang="en-GB" sz="1700" dirty="0">
                <a:solidFill>
                  <a:srgbClr val="0070C0"/>
                </a:solidFill>
              </a:rPr>
              <a:t>Joint undergraduate programme </a:t>
            </a:r>
            <a:endParaRPr lang="en-GB" sz="1700" b="0" dirty="0">
              <a:solidFill>
                <a:srgbClr val="0070C0"/>
              </a:solidFill>
            </a:endParaRPr>
          </a:p>
          <a:p>
            <a:pPr marL="1200150" lvl="1" indent="-457200" algn="just"/>
            <a:r>
              <a:rPr lang="en-GB" sz="1700" dirty="0">
                <a:solidFill>
                  <a:prstClr val="black"/>
                </a:solidFill>
              </a:rPr>
              <a:t>Philosophy, Politics and Economics (since 2013)</a:t>
            </a:r>
          </a:p>
          <a:p>
            <a:pPr marL="457200" indent="-457200" algn="just">
              <a:buAutoNum type="arabicPeriod"/>
            </a:pPr>
            <a:endParaRPr lang="en-GB" sz="1700" b="0" dirty="0"/>
          </a:p>
        </p:txBody>
      </p:sp>
    </p:spTree>
    <p:extLst>
      <p:ext uri="{BB962C8B-B14F-4D97-AF65-F5344CB8AC3E}">
        <p14:creationId xmlns:p14="http://schemas.microsoft.com/office/powerpoint/2010/main" val="1921039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2084232" y="1087848"/>
            <a:ext cx="8038730" cy="4686179"/>
          </a:xfrm>
        </p:spPr>
        <p:txBody>
          <a:bodyPr>
            <a:normAutofit fontScale="55000" lnSpcReduction="20000"/>
          </a:bodyPr>
          <a:lstStyle/>
          <a:p>
            <a:pPr algn="ctr"/>
            <a:r>
              <a:rPr lang="en-GB" sz="4700" b="0" dirty="0">
                <a:solidFill>
                  <a:schemeClr val="tx1">
                    <a:lumMod val="65000"/>
                    <a:lumOff val="35000"/>
                  </a:schemeClr>
                </a:solidFill>
                <a:latin typeface="Arial Rounded MT Bold" panose="020F0704030504030204" pitchFamily="34" charset="0"/>
                <a:ea typeface="ＭＳ Ｐゴシック" charset="-128"/>
                <a:cs typeface="ＭＳ Ｐゴシック" charset="-128"/>
              </a:rPr>
              <a:t>Main activities in joint internationalisation</a:t>
            </a:r>
          </a:p>
          <a:p>
            <a:endParaRPr lang="en-GB" b="0" dirty="0"/>
          </a:p>
          <a:p>
            <a:pPr marL="457200" indent="-457200" algn="just">
              <a:buAutoNum type="arabicPeriod"/>
            </a:pPr>
            <a:endParaRPr lang="en-GB" sz="2600" b="0" dirty="0"/>
          </a:p>
          <a:p>
            <a:pPr marL="457200" indent="-457200" algn="just">
              <a:buAutoNum type="arabicPeriod"/>
            </a:pPr>
            <a:r>
              <a:rPr lang="en-GB" sz="2900" b="0" dirty="0"/>
              <a:t>Relations with the </a:t>
            </a:r>
            <a:r>
              <a:rPr lang="en-GB" sz="2900" dirty="0">
                <a:solidFill>
                  <a:schemeClr val="accent1"/>
                </a:solidFill>
              </a:rPr>
              <a:t>leading universities in BRICS </a:t>
            </a:r>
            <a:r>
              <a:rPr lang="en-US" sz="2900" dirty="0">
                <a:solidFill>
                  <a:schemeClr val="accent1"/>
                </a:solidFill>
              </a:rPr>
              <a:t>and other countries</a:t>
            </a:r>
          </a:p>
          <a:p>
            <a:pPr marL="457200" indent="-457200" algn="just">
              <a:buAutoNum type="arabicPeriod"/>
            </a:pPr>
            <a:endParaRPr lang="en-US" sz="2900" b="0" dirty="0"/>
          </a:p>
          <a:p>
            <a:pPr marL="457200" indent="-457200" algn="just">
              <a:buAutoNum type="arabicPeriod"/>
            </a:pPr>
            <a:r>
              <a:rPr lang="en-GB" sz="2900" b="0" dirty="0"/>
              <a:t>MOUs and specific </a:t>
            </a:r>
            <a:r>
              <a:rPr lang="en-GB" sz="2900" dirty="0">
                <a:solidFill>
                  <a:schemeClr val="accent6">
                    <a:lumMod val="75000"/>
                  </a:schemeClr>
                </a:solidFill>
              </a:rPr>
              <a:t>agreements</a:t>
            </a:r>
            <a:r>
              <a:rPr lang="en-GB" sz="2900" dirty="0"/>
              <a:t> </a:t>
            </a:r>
            <a:r>
              <a:rPr lang="en-GB" sz="2900" b="0" dirty="0"/>
              <a:t>of cooperation</a:t>
            </a:r>
          </a:p>
          <a:p>
            <a:pPr marL="457200" indent="-457200" algn="just">
              <a:buAutoNum type="arabicPeriod"/>
            </a:pPr>
            <a:endParaRPr lang="en-GB" sz="2900" b="0" dirty="0"/>
          </a:p>
          <a:p>
            <a:pPr marL="457200" indent="-457200" algn="just">
              <a:buAutoNum type="arabicPeriod"/>
            </a:pPr>
            <a:r>
              <a:rPr lang="en-GB" sz="2900" b="0" dirty="0">
                <a:solidFill>
                  <a:srgbClr val="000000"/>
                </a:solidFill>
              </a:rPr>
              <a:t>Mobility of </a:t>
            </a:r>
            <a:r>
              <a:rPr lang="en-GB" sz="2900" dirty="0">
                <a:solidFill>
                  <a:srgbClr val="00B050"/>
                </a:solidFill>
              </a:rPr>
              <a:t>teaching staff and researchers </a:t>
            </a:r>
          </a:p>
          <a:p>
            <a:pPr marL="1200150" lvl="1" indent="-457200" algn="just"/>
            <a:r>
              <a:rPr lang="en-GB" sz="2900" dirty="0"/>
              <a:t>Reciprocal visits and thematic seminars for future projects</a:t>
            </a:r>
          </a:p>
          <a:p>
            <a:pPr marL="457200" indent="-457200" algn="just">
              <a:buAutoNum type="arabicPeriod"/>
            </a:pPr>
            <a:endParaRPr lang="en-GB" sz="2900" b="0" dirty="0"/>
          </a:p>
          <a:p>
            <a:pPr marL="457200" indent="-457200" algn="just">
              <a:buAutoNum type="arabicPeriod"/>
            </a:pPr>
            <a:r>
              <a:rPr lang="en-GB" sz="2900" b="0" dirty="0"/>
              <a:t>Promote </a:t>
            </a:r>
            <a:r>
              <a:rPr lang="en-GB" sz="2900" dirty="0">
                <a:solidFill>
                  <a:srgbClr val="FF0000"/>
                </a:solidFill>
              </a:rPr>
              <a:t>our academic programs</a:t>
            </a:r>
          </a:p>
          <a:p>
            <a:pPr marL="457200" indent="-457200" algn="just">
              <a:buAutoNum type="arabicPeriod"/>
            </a:pPr>
            <a:endParaRPr lang="en-GB" sz="2900" b="0" dirty="0"/>
          </a:p>
          <a:p>
            <a:pPr marL="457200" indent="-457200" algn="just">
              <a:buAutoNum type="arabicPeriod"/>
            </a:pPr>
            <a:r>
              <a:rPr lang="en-GB" sz="2900" b="0" dirty="0"/>
              <a:t>Attract </a:t>
            </a:r>
            <a:r>
              <a:rPr lang="en-GB" sz="2900" dirty="0">
                <a:solidFill>
                  <a:schemeClr val="accent1"/>
                </a:solidFill>
              </a:rPr>
              <a:t>international talent</a:t>
            </a:r>
          </a:p>
          <a:p>
            <a:pPr marL="1200150" lvl="1" indent="-457200" algn="just"/>
            <a:r>
              <a:rPr lang="en-GB" sz="2900" dirty="0"/>
              <a:t>Scholarships, institutional visits, promotion events, and education fairs.</a:t>
            </a:r>
          </a:p>
          <a:p>
            <a:pPr marL="457200" indent="-457200" algn="just">
              <a:buAutoNum type="arabicPeriod"/>
            </a:pPr>
            <a:endParaRPr lang="en-GB" sz="2900" b="0" dirty="0"/>
          </a:p>
          <a:p>
            <a:pPr marL="457200" indent="-457200" algn="just">
              <a:buAutoNum type="arabicPeriod"/>
            </a:pPr>
            <a:r>
              <a:rPr lang="en-GB" sz="2900" b="0" dirty="0"/>
              <a:t>Cooperation with </a:t>
            </a:r>
            <a:r>
              <a:rPr lang="en-US" sz="2900" dirty="0">
                <a:solidFill>
                  <a:srgbClr val="00B050"/>
                </a:solidFill>
              </a:rPr>
              <a:t>institutions and official bodies</a:t>
            </a:r>
            <a:r>
              <a:rPr lang="en-GB" sz="2900" b="0" dirty="0"/>
              <a:t>:</a:t>
            </a:r>
          </a:p>
          <a:p>
            <a:pPr algn="just"/>
            <a:endParaRPr lang="en-GB" sz="2900" b="0" dirty="0"/>
          </a:p>
          <a:p>
            <a:pPr marL="1200150" lvl="1" indent="-457200" algn="just"/>
            <a:r>
              <a:rPr lang="en-GB" sz="2900" dirty="0"/>
              <a:t>Spanish Institute for Foreign Trade, Embassies, </a:t>
            </a:r>
            <a:r>
              <a:rPr lang="en-GB" sz="2900" dirty="0" err="1"/>
              <a:t>Instituto</a:t>
            </a:r>
            <a:r>
              <a:rPr lang="en-GB" sz="2900" dirty="0"/>
              <a:t> Cervantes, Spain-India and Spain-China Council Foundations.</a:t>
            </a:r>
          </a:p>
        </p:txBody>
      </p:sp>
    </p:spTree>
    <p:extLst>
      <p:ext uri="{BB962C8B-B14F-4D97-AF65-F5344CB8AC3E}">
        <p14:creationId xmlns:p14="http://schemas.microsoft.com/office/powerpoint/2010/main" val="4200377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62636" y="1106333"/>
            <a:ext cx="9066727" cy="3929307"/>
          </a:xfrm>
          <a:noFill/>
        </p:spPr>
        <p:txBody>
          <a:bodyPr>
            <a:normAutofit/>
          </a:bodyPr>
          <a:lstStyle/>
          <a:p>
            <a:pPr algn="ctr">
              <a:lnSpc>
                <a:spcPct val="80000"/>
              </a:lnSpc>
            </a:pPr>
            <a:r>
              <a:rPr lang="en-GB" sz="2600" b="0" dirty="0">
                <a:solidFill>
                  <a:schemeClr val="tx1">
                    <a:lumMod val="65000"/>
                    <a:lumOff val="35000"/>
                  </a:schemeClr>
                </a:solidFill>
                <a:latin typeface="Arial Rounded MT Bold" panose="020F0704030504030204" pitchFamily="34" charset="0"/>
                <a:ea typeface="ＭＳ Ｐゴシック" charset="-128"/>
                <a:cs typeface="ＭＳ Ｐゴシック" charset="-128"/>
              </a:rPr>
              <a:t>Participation in International Mobility Programmes</a:t>
            </a:r>
          </a:p>
          <a:p>
            <a:endParaRPr lang="en-GB" sz="2100" dirty="0"/>
          </a:p>
          <a:p>
            <a:pPr lvl="1" algn="just">
              <a:buFont typeface="Arial" pitchFamily="34" charset="0"/>
              <a:buChar char="•"/>
            </a:pPr>
            <a:r>
              <a:rPr lang="en-GB" sz="1700" dirty="0"/>
              <a:t>A4U is active and successful in participating in </a:t>
            </a:r>
            <a:r>
              <a:rPr lang="en-GB" sz="1700" b="1" dirty="0">
                <a:solidFill>
                  <a:schemeClr val="accent1">
                    <a:lumMod val="75000"/>
                  </a:schemeClr>
                </a:solidFill>
              </a:rPr>
              <a:t>Erasmus+</a:t>
            </a:r>
            <a:r>
              <a:rPr lang="en-GB" sz="1700" dirty="0">
                <a:solidFill>
                  <a:schemeClr val="accent1">
                    <a:lumMod val="75000"/>
                  </a:schemeClr>
                </a:solidFill>
              </a:rPr>
              <a:t> </a:t>
            </a:r>
            <a:r>
              <a:rPr lang="en-GB" sz="1700" b="1" dirty="0">
                <a:solidFill>
                  <a:schemeClr val="accent1">
                    <a:lumMod val="75000"/>
                  </a:schemeClr>
                </a:solidFill>
              </a:rPr>
              <a:t>international mobility projects.</a:t>
            </a:r>
          </a:p>
          <a:p>
            <a:pPr marL="457200" lvl="1" indent="0" algn="just">
              <a:buNone/>
            </a:pPr>
            <a:endParaRPr lang="en-GB" sz="1700" dirty="0"/>
          </a:p>
          <a:p>
            <a:pPr lvl="1" algn="just">
              <a:buFont typeface="Arial" pitchFamily="34" charset="0"/>
              <a:buChar char="•"/>
            </a:pPr>
            <a:r>
              <a:rPr lang="en-GB" sz="1700" dirty="0"/>
              <a:t>In 2015 and 2016 calls, </a:t>
            </a:r>
            <a:r>
              <a:rPr lang="en-GB" sz="1700" b="1" dirty="0">
                <a:solidFill>
                  <a:schemeClr val="accent4">
                    <a:lumMod val="75000"/>
                  </a:schemeClr>
                </a:solidFill>
              </a:rPr>
              <a:t>142</a:t>
            </a:r>
            <a:r>
              <a:rPr lang="en-GB" sz="1700" b="1" dirty="0">
                <a:solidFill>
                  <a:schemeClr val="accent1">
                    <a:lumMod val="75000"/>
                  </a:schemeClr>
                </a:solidFill>
              </a:rPr>
              <a:t> scholarships for mobility with Russia and South Africa </a:t>
            </a:r>
            <a:r>
              <a:rPr lang="en-GB" sz="1700" dirty="0"/>
              <a:t>were</a:t>
            </a:r>
            <a:r>
              <a:rPr lang="en-GB" sz="1700" b="1" dirty="0"/>
              <a:t> </a:t>
            </a:r>
            <a:r>
              <a:rPr lang="en-GB" sz="1700" dirty="0"/>
              <a:t>available for bachelor students, master students, PhDs and university professors.</a:t>
            </a:r>
          </a:p>
          <a:p>
            <a:pPr lvl="1" algn="just">
              <a:buFont typeface="Arial" pitchFamily="34" charset="0"/>
              <a:buChar char="•"/>
            </a:pPr>
            <a:endParaRPr lang="en-GB" sz="1700" dirty="0"/>
          </a:p>
          <a:p>
            <a:pPr lvl="1" algn="just">
              <a:buFont typeface="Arial" pitchFamily="34" charset="0"/>
              <a:buChar char="•"/>
            </a:pPr>
            <a:r>
              <a:rPr lang="en-GB" sz="1700" dirty="0"/>
              <a:t>In 2017 call, </a:t>
            </a:r>
            <a:r>
              <a:rPr lang="en-GB" sz="1700" b="1" dirty="0" smtClean="0">
                <a:solidFill>
                  <a:schemeClr val="accent4">
                    <a:lumMod val="75000"/>
                  </a:schemeClr>
                </a:solidFill>
              </a:rPr>
              <a:t>88</a:t>
            </a:r>
            <a:r>
              <a:rPr lang="en-GB" sz="1700" dirty="0" smtClean="0"/>
              <a:t> </a:t>
            </a:r>
            <a:r>
              <a:rPr lang="en-GB" sz="1700" b="1" dirty="0">
                <a:solidFill>
                  <a:schemeClr val="accent1">
                    <a:lumMod val="75000"/>
                  </a:schemeClr>
                </a:solidFill>
              </a:rPr>
              <a:t>scholarships are available for mobility with Russia, South Africa, India, Indonesia and Iran</a:t>
            </a:r>
            <a:r>
              <a:rPr lang="en-GB" sz="1700" dirty="0"/>
              <a:t>.</a:t>
            </a:r>
          </a:p>
          <a:p>
            <a:pPr marL="457200" lvl="1" indent="0" algn="just">
              <a:buNone/>
            </a:pPr>
            <a:endParaRPr lang="en-GB" sz="1700" dirty="0"/>
          </a:p>
        </p:txBody>
      </p:sp>
    </p:spTree>
    <p:extLst>
      <p:ext uri="{BB962C8B-B14F-4D97-AF65-F5344CB8AC3E}">
        <p14:creationId xmlns:p14="http://schemas.microsoft.com/office/powerpoint/2010/main" val="287404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TotalTime>
  <Words>2394</Words>
  <Application>Microsoft Office PowerPoint</Application>
  <PresentationFormat>Widescreen</PresentationFormat>
  <Paragraphs>364</Paragraphs>
  <Slides>23</Slides>
  <Notes>15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ＭＳ Ｐゴシック</vt:lpstr>
      <vt:lpstr>Arial</vt:lpstr>
      <vt:lpstr>Arial Rounded MT Bold</vt:lpstr>
      <vt:lpstr>Calibri</vt:lpstr>
      <vt:lpstr>Calibri-Light</vt:lpstr>
      <vt:lpstr>Wingdings</vt:lpstr>
      <vt:lpstr>1_Tema de Office</vt:lpstr>
      <vt:lpstr>2_Tema de Office</vt:lpstr>
      <vt:lpstr>3_Tema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new Erasmus program + with partner countries </vt:lpstr>
      <vt:lpstr>Who can benefit from Erasmus+?</vt:lpstr>
      <vt:lpstr>A4U Erasmus+ Call</vt:lpstr>
      <vt:lpstr>Who can apply for a scholarship? </vt:lpstr>
      <vt:lpstr>PowerPoint Presentation</vt:lpstr>
      <vt:lpstr>PowerPoint Presentation</vt:lpstr>
      <vt:lpstr>PowerPoint Presentation</vt:lpstr>
      <vt:lpstr>PowerPoint Presentation</vt:lpstr>
      <vt:lpstr>Selection criteria</vt:lpstr>
      <vt:lpstr>PowerPoint Presentation</vt:lpstr>
      <vt:lpstr>How to apply?</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admin</cp:lastModifiedBy>
  <cp:revision>31</cp:revision>
  <dcterms:created xsi:type="dcterms:W3CDTF">2017-11-28T16:55:29Z</dcterms:created>
  <dcterms:modified xsi:type="dcterms:W3CDTF">2018-01-21T06:10:03Z</dcterms:modified>
</cp:coreProperties>
</file>